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50" r:id="rId2"/>
    <p:sldMasterId id="2147483652" r:id="rId3"/>
    <p:sldMasterId id="2147483653" r:id="rId4"/>
    <p:sldMasterId id="2147483654" r:id="rId5"/>
    <p:sldMasterId id="2147483655" r:id="rId6"/>
    <p:sldMasterId id="2147483656" r:id="rId7"/>
  </p:sldMasterIdLst>
  <p:notesMasterIdLst>
    <p:notesMasterId r:id="rId49"/>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7" r:id="rId48"/>
  </p:sldIdLst>
  <p:sldSz cx="10080625" cy="7559675"/>
  <p:notesSz cx="7559675" cy="10691813"/>
  <p:defaultTextStyle>
    <a:defPPr>
      <a:defRPr lang="en-GB"/>
    </a:defPPr>
    <a:lvl1pPr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2pPr>
    <a:lvl3pPr marL="11430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3pPr>
    <a:lvl4pPr marL="16002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4pPr>
    <a:lvl5pPr marL="20574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varScale="1">
        <p:scale>
          <a:sx n="63" d="100"/>
          <a:sy n="63" d="100"/>
        </p:scale>
        <p:origin x="-1416" y="-108"/>
      </p:cViewPr>
      <p:guideLst>
        <p:guide orient="horz" pos="2160"/>
        <p:guide pos="2880"/>
      </p:guideLst>
    </p:cSldViewPr>
  </p:slideViewPr>
  <p:outlineViewPr>
    <p:cViewPr varScale="1">
      <p:scale>
        <a:sx n="170" d="200"/>
        <a:sy n="170" d="200"/>
      </p:scale>
      <p:origin x="0" y="107718"/>
    </p:cViewPr>
  </p:outlineViewPr>
  <p:notesTextViewPr>
    <p:cViewPr>
      <p:scale>
        <a:sx n="100" d="100"/>
        <a:sy n="100" d="100"/>
      </p:scale>
      <p:origin x="0" y="0"/>
    </p:cViewPr>
  </p:notesTextViewPr>
  <p:sorterViewPr>
    <p:cViewPr>
      <p:scale>
        <a:sx n="100" d="100"/>
        <a:sy n="100" d="100"/>
      </p:scale>
      <p:origin x="0" y="10728"/>
    </p:cViewPr>
  </p:sorter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8" Type="http://schemas.openxmlformats.org/officeDocument/2006/relationships/slide" Target="slides/slide1.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7" name="Rectangle 1"/>
          <p:cNvSpPr>
            <a:spLocks noGrp="1" noRot="1" noChangeAspect="1" noChangeArrowheads="1"/>
          </p:cNvSpPr>
          <p:nvPr>
            <p:ph type="sldImg"/>
          </p:nvPr>
        </p:nvSpPr>
        <p:spPr bwMode="auto">
          <a:xfrm>
            <a:off x="1312863" y="1027113"/>
            <a:ext cx="4932362" cy="3698875"/>
          </a:xfrm>
          <a:prstGeom prst="rect">
            <a:avLst/>
          </a:prstGeom>
          <a:noFill/>
          <a:ln w="9525">
            <a:noFill/>
            <a:round/>
            <a:headEnd/>
            <a:tailEnd/>
          </a:ln>
          <a:effectLst/>
        </p:spPr>
      </p:sp>
      <p:sp>
        <p:nvSpPr>
          <p:cNvPr id="9218" name="Rectangle 2"/>
          <p:cNvSpPr>
            <a:spLocks noGrp="1" noChangeArrowheads="1"/>
          </p:cNvSpPr>
          <p:nvPr>
            <p:ph type="body"/>
          </p:nvPr>
        </p:nvSpPr>
        <p:spPr bwMode="auto">
          <a:xfrm>
            <a:off x="1169988" y="5086350"/>
            <a:ext cx="5224462" cy="41052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s-ES" smtClean="0"/>
          </a:p>
        </p:txBody>
      </p:sp>
    </p:spTree>
    <p:extLst>
      <p:ext uri="{BB962C8B-B14F-4D97-AF65-F5344CB8AC3E}">
        <p14:creationId xmlns:p14="http://schemas.microsoft.com/office/powerpoint/2010/main" val="2467229385"/>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7" name="Rectangle 1"/>
          <p:cNvSpPr txBox="1">
            <a:spLocks noGrp="1" noRot="1" noChangeAspect="1" noChangeArrowheads="1"/>
          </p:cNvSpPr>
          <p:nvPr>
            <p:ph type="sldImg"/>
          </p:nvPr>
        </p:nvSpPr>
        <p:spPr bwMode="auto">
          <a:xfrm>
            <a:off x="1312863" y="1027113"/>
            <a:ext cx="4933950" cy="3700462"/>
          </a:xfrm>
          <a:prstGeom prst="rect">
            <a:avLst/>
          </a:prstGeom>
          <a:solidFill>
            <a:srgbClr val="FFFFFF"/>
          </a:solidFill>
          <a:ln>
            <a:solidFill>
              <a:srgbClr val="000000"/>
            </a:solidFill>
            <a:miter lim="800000"/>
            <a:headEnd/>
            <a:tailEnd/>
          </a:ln>
        </p:spPr>
      </p:sp>
      <p:sp>
        <p:nvSpPr>
          <p:cNvPr id="50178" name="Rectangle 2"/>
          <p:cNvSpPr txBox="1">
            <a:spLocks noGrp="1" noChangeArrowheads="1"/>
          </p:cNvSpPr>
          <p:nvPr>
            <p:ph type="body" idx="1"/>
          </p:nvPr>
        </p:nvSpPr>
        <p:spPr bwMode="auto">
          <a:xfrm>
            <a:off x="1169988" y="5086350"/>
            <a:ext cx="5226050" cy="4106863"/>
          </a:xfrm>
          <a:prstGeom prst="rect">
            <a:avLst/>
          </a:prstGeom>
          <a:noFill/>
          <a:ln>
            <a:round/>
            <a:headEnd/>
            <a:tailEnd/>
          </a:ln>
        </p:spPr>
        <p:txBody>
          <a:bodyPr wrap="none" anchor="ctr"/>
          <a:lstStyle/>
          <a:p>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3" name="Rectangle 1"/>
          <p:cNvSpPr txBox="1">
            <a:spLocks noGrp="1" noRot="1" noChangeAspect="1" noChangeArrowheads="1"/>
          </p:cNvSpPr>
          <p:nvPr>
            <p:ph type="sldImg"/>
          </p:nvPr>
        </p:nvSpPr>
        <p:spPr bwMode="auto">
          <a:xfrm>
            <a:off x="1312863" y="1027113"/>
            <a:ext cx="4933950" cy="3700462"/>
          </a:xfrm>
          <a:prstGeom prst="rect">
            <a:avLst/>
          </a:prstGeom>
          <a:solidFill>
            <a:srgbClr val="FFFFFF"/>
          </a:solidFill>
          <a:ln>
            <a:solidFill>
              <a:srgbClr val="000000"/>
            </a:solidFill>
            <a:miter lim="800000"/>
            <a:headEnd/>
            <a:tailEnd/>
          </a:ln>
        </p:spPr>
      </p:sp>
      <p:sp>
        <p:nvSpPr>
          <p:cNvPr id="59394" name="Rectangle 2"/>
          <p:cNvSpPr txBox="1">
            <a:spLocks noGrp="1" noChangeArrowheads="1"/>
          </p:cNvSpPr>
          <p:nvPr>
            <p:ph type="body" idx="1"/>
          </p:nvPr>
        </p:nvSpPr>
        <p:spPr bwMode="auto">
          <a:xfrm>
            <a:off x="1169988" y="5086350"/>
            <a:ext cx="5226050" cy="4106863"/>
          </a:xfrm>
          <a:prstGeom prst="rect">
            <a:avLst/>
          </a:prstGeom>
          <a:noFill/>
          <a:ln>
            <a:round/>
            <a:headEnd/>
            <a:tailEnd/>
          </a:ln>
        </p:spPr>
        <p:txBody>
          <a:bodyPr wrap="none" anchor="ctr"/>
          <a:lstStyle/>
          <a:p>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7" name="Rectangle 1"/>
          <p:cNvSpPr txBox="1">
            <a:spLocks noGrp="1" noRot="1" noChangeAspect="1" noChangeArrowheads="1"/>
          </p:cNvSpPr>
          <p:nvPr>
            <p:ph type="sldImg"/>
          </p:nvPr>
        </p:nvSpPr>
        <p:spPr bwMode="auto">
          <a:xfrm>
            <a:off x="1312863" y="1027113"/>
            <a:ext cx="4933950" cy="3700462"/>
          </a:xfrm>
          <a:prstGeom prst="rect">
            <a:avLst/>
          </a:prstGeom>
          <a:solidFill>
            <a:srgbClr val="FFFFFF"/>
          </a:solidFill>
          <a:ln>
            <a:solidFill>
              <a:srgbClr val="000000"/>
            </a:solidFill>
            <a:miter lim="800000"/>
            <a:headEnd/>
            <a:tailEnd/>
          </a:ln>
        </p:spPr>
      </p:sp>
      <p:sp>
        <p:nvSpPr>
          <p:cNvPr id="60418" name="Rectangle 2"/>
          <p:cNvSpPr txBox="1">
            <a:spLocks noGrp="1" noChangeArrowheads="1"/>
          </p:cNvSpPr>
          <p:nvPr>
            <p:ph type="body" idx="1"/>
          </p:nvPr>
        </p:nvSpPr>
        <p:spPr bwMode="auto">
          <a:xfrm>
            <a:off x="1169988" y="5086350"/>
            <a:ext cx="5226050" cy="4106863"/>
          </a:xfrm>
          <a:prstGeom prst="rect">
            <a:avLst/>
          </a:prstGeom>
          <a:noFill/>
          <a:ln>
            <a:round/>
            <a:headEnd/>
            <a:tailEnd/>
          </a:ln>
        </p:spPr>
        <p:txBody>
          <a:bodyPr wrap="none" anchor="ctr"/>
          <a:lstStyle/>
          <a:p>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1" name="Rectangle 1"/>
          <p:cNvSpPr txBox="1">
            <a:spLocks noGrp="1" noRot="1" noChangeAspect="1" noChangeArrowheads="1"/>
          </p:cNvSpPr>
          <p:nvPr>
            <p:ph type="sldImg"/>
          </p:nvPr>
        </p:nvSpPr>
        <p:spPr bwMode="auto">
          <a:xfrm>
            <a:off x="1312863" y="1027113"/>
            <a:ext cx="4933950" cy="3700462"/>
          </a:xfrm>
          <a:prstGeom prst="rect">
            <a:avLst/>
          </a:prstGeom>
          <a:solidFill>
            <a:srgbClr val="FFFFFF"/>
          </a:solidFill>
          <a:ln>
            <a:solidFill>
              <a:srgbClr val="000000"/>
            </a:solidFill>
            <a:miter lim="800000"/>
            <a:headEnd/>
            <a:tailEnd/>
          </a:ln>
        </p:spPr>
      </p:sp>
      <p:sp>
        <p:nvSpPr>
          <p:cNvPr id="61442" name="Rectangle 2"/>
          <p:cNvSpPr txBox="1">
            <a:spLocks noGrp="1" noChangeArrowheads="1"/>
          </p:cNvSpPr>
          <p:nvPr>
            <p:ph type="body" idx="1"/>
          </p:nvPr>
        </p:nvSpPr>
        <p:spPr bwMode="auto">
          <a:xfrm>
            <a:off x="1169988" y="5086350"/>
            <a:ext cx="5226050" cy="4106863"/>
          </a:xfrm>
          <a:prstGeom prst="rect">
            <a:avLst/>
          </a:prstGeom>
          <a:noFill/>
          <a:ln>
            <a:round/>
            <a:headEnd/>
            <a:tailEnd/>
          </a:ln>
        </p:spPr>
        <p:txBody>
          <a:bodyPr wrap="none" anchor="ctr"/>
          <a:lstStyle/>
          <a:p>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5" name="Rectangle 1"/>
          <p:cNvSpPr txBox="1">
            <a:spLocks noGrp="1" noRot="1" noChangeAspect="1" noChangeArrowheads="1"/>
          </p:cNvSpPr>
          <p:nvPr>
            <p:ph type="sldImg"/>
          </p:nvPr>
        </p:nvSpPr>
        <p:spPr bwMode="auto">
          <a:xfrm>
            <a:off x="1312863" y="1027113"/>
            <a:ext cx="4933950" cy="3700462"/>
          </a:xfrm>
          <a:prstGeom prst="rect">
            <a:avLst/>
          </a:prstGeom>
          <a:solidFill>
            <a:srgbClr val="FFFFFF"/>
          </a:solidFill>
          <a:ln>
            <a:solidFill>
              <a:srgbClr val="000000"/>
            </a:solidFill>
            <a:miter lim="800000"/>
            <a:headEnd/>
            <a:tailEnd/>
          </a:ln>
        </p:spPr>
      </p:sp>
      <p:sp>
        <p:nvSpPr>
          <p:cNvPr id="62466" name="Rectangle 2"/>
          <p:cNvSpPr txBox="1">
            <a:spLocks noGrp="1" noChangeArrowheads="1"/>
          </p:cNvSpPr>
          <p:nvPr>
            <p:ph type="body" idx="1"/>
          </p:nvPr>
        </p:nvSpPr>
        <p:spPr bwMode="auto">
          <a:xfrm>
            <a:off x="1169988" y="5086350"/>
            <a:ext cx="5226050" cy="4106863"/>
          </a:xfrm>
          <a:prstGeom prst="rect">
            <a:avLst/>
          </a:prstGeom>
          <a:noFill/>
          <a:ln>
            <a:round/>
            <a:headEnd/>
            <a:tailEnd/>
          </a:ln>
        </p:spPr>
        <p:txBody>
          <a:bodyPr wrap="none" anchor="ctr"/>
          <a:lstStyle/>
          <a:p>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89" name="Rectangle 1"/>
          <p:cNvSpPr txBox="1">
            <a:spLocks noGrp="1" noRot="1" noChangeAspect="1" noChangeArrowheads="1"/>
          </p:cNvSpPr>
          <p:nvPr>
            <p:ph type="sldImg"/>
          </p:nvPr>
        </p:nvSpPr>
        <p:spPr bwMode="auto">
          <a:xfrm>
            <a:off x="1312863" y="1027113"/>
            <a:ext cx="4933950" cy="3700462"/>
          </a:xfrm>
          <a:prstGeom prst="rect">
            <a:avLst/>
          </a:prstGeom>
          <a:solidFill>
            <a:srgbClr val="FFFFFF"/>
          </a:solidFill>
          <a:ln>
            <a:solidFill>
              <a:srgbClr val="000000"/>
            </a:solidFill>
            <a:miter lim="800000"/>
            <a:headEnd/>
            <a:tailEnd/>
          </a:ln>
        </p:spPr>
      </p:sp>
      <p:sp>
        <p:nvSpPr>
          <p:cNvPr id="63490" name="Rectangle 2"/>
          <p:cNvSpPr txBox="1">
            <a:spLocks noGrp="1" noChangeArrowheads="1"/>
          </p:cNvSpPr>
          <p:nvPr>
            <p:ph type="body" idx="1"/>
          </p:nvPr>
        </p:nvSpPr>
        <p:spPr bwMode="auto">
          <a:xfrm>
            <a:off x="1169988" y="5086350"/>
            <a:ext cx="5226050" cy="4106863"/>
          </a:xfrm>
          <a:prstGeom prst="rect">
            <a:avLst/>
          </a:prstGeom>
          <a:noFill/>
          <a:ln>
            <a:round/>
            <a:headEnd/>
            <a:tailEnd/>
          </a:ln>
        </p:spPr>
        <p:txBody>
          <a:bodyPr wrap="none" anchor="ctr"/>
          <a:lstStyle/>
          <a:p>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3" name="Rectangle 1"/>
          <p:cNvSpPr txBox="1">
            <a:spLocks noGrp="1" noRot="1" noChangeAspect="1" noChangeArrowheads="1"/>
          </p:cNvSpPr>
          <p:nvPr>
            <p:ph type="sldImg"/>
          </p:nvPr>
        </p:nvSpPr>
        <p:spPr bwMode="auto">
          <a:xfrm>
            <a:off x="1312863" y="1027113"/>
            <a:ext cx="4933950" cy="3700462"/>
          </a:xfrm>
          <a:prstGeom prst="rect">
            <a:avLst/>
          </a:prstGeom>
          <a:solidFill>
            <a:srgbClr val="FFFFFF"/>
          </a:solidFill>
          <a:ln>
            <a:solidFill>
              <a:srgbClr val="000000"/>
            </a:solidFill>
            <a:miter lim="800000"/>
            <a:headEnd/>
            <a:tailEnd/>
          </a:ln>
        </p:spPr>
      </p:sp>
      <p:sp>
        <p:nvSpPr>
          <p:cNvPr id="64514" name="Rectangle 2"/>
          <p:cNvSpPr txBox="1">
            <a:spLocks noGrp="1" noChangeArrowheads="1"/>
          </p:cNvSpPr>
          <p:nvPr>
            <p:ph type="body" idx="1"/>
          </p:nvPr>
        </p:nvSpPr>
        <p:spPr bwMode="auto">
          <a:xfrm>
            <a:off x="1169988" y="5086350"/>
            <a:ext cx="5226050" cy="4106863"/>
          </a:xfrm>
          <a:prstGeom prst="rect">
            <a:avLst/>
          </a:prstGeom>
          <a:noFill/>
          <a:ln>
            <a:round/>
            <a:headEnd/>
            <a:tailEnd/>
          </a:ln>
        </p:spPr>
        <p:txBody>
          <a:bodyPr wrap="none" anchor="ctr"/>
          <a:lstStyle/>
          <a:p>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7" name="Rectangle 1"/>
          <p:cNvSpPr txBox="1">
            <a:spLocks noGrp="1" noRot="1" noChangeAspect="1" noChangeArrowheads="1"/>
          </p:cNvSpPr>
          <p:nvPr>
            <p:ph type="sldImg"/>
          </p:nvPr>
        </p:nvSpPr>
        <p:spPr bwMode="auto">
          <a:xfrm>
            <a:off x="1312863" y="1027113"/>
            <a:ext cx="4933950" cy="3700462"/>
          </a:xfrm>
          <a:prstGeom prst="rect">
            <a:avLst/>
          </a:prstGeom>
          <a:solidFill>
            <a:srgbClr val="FFFFFF"/>
          </a:solidFill>
          <a:ln>
            <a:solidFill>
              <a:srgbClr val="000000"/>
            </a:solidFill>
            <a:miter lim="800000"/>
            <a:headEnd/>
            <a:tailEnd/>
          </a:ln>
        </p:spPr>
      </p:sp>
      <p:sp>
        <p:nvSpPr>
          <p:cNvPr id="65538" name="Rectangle 2"/>
          <p:cNvSpPr txBox="1">
            <a:spLocks noGrp="1" noChangeArrowheads="1"/>
          </p:cNvSpPr>
          <p:nvPr>
            <p:ph type="body" idx="1"/>
          </p:nvPr>
        </p:nvSpPr>
        <p:spPr bwMode="auto">
          <a:xfrm>
            <a:off x="1169988" y="5086350"/>
            <a:ext cx="5226050" cy="4106863"/>
          </a:xfrm>
          <a:prstGeom prst="rect">
            <a:avLst/>
          </a:prstGeom>
          <a:noFill/>
          <a:ln>
            <a:round/>
            <a:headEnd/>
            <a:tailEnd/>
          </a:ln>
        </p:spPr>
        <p:txBody>
          <a:bodyPr wrap="none" anchor="ctr"/>
          <a:lstStyle/>
          <a:p>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1" name="Rectangle 1"/>
          <p:cNvSpPr txBox="1">
            <a:spLocks noGrp="1" noRot="1" noChangeAspect="1" noChangeArrowheads="1"/>
          </p:cNvSpPr>
          <p:nvPr>
            <p:ph type="sldImg"/>
          </p:nvPr>
        </p:nvSpPr>
        <p:spPr bwMode="auto">
          <a:xfrm>
            <a:off x="1312863" y="1027113"/>
            <a:ext cx="4933950" cy="3700462"/>
          </a:xfrm>
          <a:prstGeom prst="rect">
            <a:avLst/>
          </a:prstGeom>
          <a:solidFill>
            <a:srgbClr val="FFFFFF"/>
          </a:solidFill>
          <a:ln>
            <a:solidFill>
              <a:srgbClr val="000000"/>
            </a:solidFill>
            <a:miter lim="800000"/>
            <a:headEnd/>
            <a:tailEnd/>
          </a:ln>
        </p:spPr>
      </p:sp>
      <p:sp>
        <p:nvSpPr>
          <p:cNvPr id="66562" name="Rectangle 2"/>
          <p:cNvSpPr txBox="1">
            <a:spLocks noGrp="1" noChangeArrowheads="1"/>
          </p:cNvSpPr>
          <p:nvPr>
            <p:ph type="body" idx="1"/>
          </p:nvPr>
        </p:nvSpPr>
        <p:spPr bwMode="auto">
          <a:xfrm>
            <a:off x="1169988" y="5086350"/>
            <a:ext cx="5226050" cy="4106863"/>
          </a:xfrm>
          <a:prstGeom prst="rect">
            <a:avLst/>
          </a:prstGeom>
          <a:noFill/>
          <a:ln>
            <a:round/>
            <a:headEnd/>
            <a:tailEnd/>
          </a:ln>
        </p:spPr>
        <p:txBody>
          <a:bodyPr wrap="none" anchor="ctr"/>
          <a:lstStyle/>
          <a:p>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5" name="Rectangle 1"/>
          <p:cNvSpPr txBox="1">
            <a:spLocks noGrp="1" noRot="1" noChangeAspect="1" noChangeArrowheads="1"/>
          </p:cNvSpPr>
          <p:nvPr>
            <p:ph type="sldImg"/>
          </p:nvPr>
        </p:nvSpPr>
        <p:spPr bwMode="auto">
          <a:xfrm>
            <a:off x="1312863" y="1027113"/>
            <a:ext cx="4933950" cy="3700462"/>
          </a:xfrm>
          <a:prstGeom prst="rect">
            <a:avLst/>
          </a:prstGeom>
          <a:solidFill>
            <a:srgbClr val="FFFFFF"/>
          </a:solidFill>
          <a:ln>
            <a:solidFill>
              <a:srgbClr val="000000"/>
            </a:solidFill>
            <a:miter lim="800000"/>
            <a:headEnd/>
            <a:tailEnd/>
          </a:ln>
        </p:spPr>
      </p:sp>
      <p:sp>
        <p:nvSpPr>
          <p:cNvPr id="67586" name="Rectangle 2"/>
          <p:cNvSpPr txBox="1">
            <a:spLocks noGrp="1" noChangeArrowheads="1"/>
          </p:cNvSpPr>
          <p:nvPr>
            <p:ph type="body" idx="1"/>
          </p:nvPr>
        </p:nvSpPr>
        <p:spPr bwMode="auto">
          <a:xfrm>
            <a:off x="1169988" y="5086350"/>
            <a:ext cx="5226050" cy="4106863"/>
          </a:xfrm>
          <a:prstGeom prst="rect">
            <a:avLst/>
          </a:prstGeom>
          <a:noFill/>
          <a:ln>
            <a:round/>
            <a:headEnd/>
            <a:tailEnd/>
          </a:ln>
        </p:spPr>
        <p:txBody>
          <a:bodyPr wrap="none" anchor="ctr"/>
          <a:lstStyle/>
          <a:p>
            <a:endParaRPr 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09" name="Rectangle 1"/>
          <p:cNvSpPr txBox="1">
            <a:spLocks noGrp="1" noRot="1" noChangeAspect="1" noChangeArrowheads="1"/>
          </p:cNvSpPr>
          <p:nvPr>
            <p:ph type="sldImg"/>
          </p:nvPr>
        </p:nvSpPr>
        <p:spPr bwMode="auto">
          <a:xfrm>
            <a:off x="1312863" y="1027113"/>
            <a:ext cx="4933950" cy="3700462"/>
          </a:xfrm>
          <a:prstGeom prst="rect">
            <a:avLst/>
          </a:prstGeom>
          <a:solidFill>
            <a:srgbClr val="FFFFFF"/>
          </a:solidFill>
          <a:ln>
            <a:solidFill>
              <a:srgbClr val="000000"/>
            </a:solidFill>
            <a:miter lim="800000"/>
            <a:headEnd/>
            <a:tailEnd/>
          </a:ln>
        </p:spPr>
      </p:sp>
      <p:sp>
        <p:nvSpPr>
          <p:cNvPr id="68610" name="Rectangle 2"/>
          <p:cNvSpPr txBox="1">
            <a:spLocks noGrp="1" noChangeArrowheads="1"/>
          </p:cNvSpPr>
          <p:nvPr>
            <p:ph type="body" idx="1"/>
          </p:nvPr>
        </p:nvSpPr>
        <p:spPr bwMode="auto">
          <a:xfrm>
            <a:off x="1169988" y="5086350"/>
            <a:ext cx="5226050" cy="4106863"/>
          </a:xfrm>
          <a:prstGeom prst="rect">
            <a:avLst/>
          </a:prstGeom>
          <a:noFill/>
          <a:ln>
            <a:round/>
            <a:headEnd/>
            <a:tailEnd/>
          </a:ln>
        </p:spPr>
        <p:txBody>
          <a:bodyPr wrap="none" anchor="ctr"/>
          <a:lstStyle/>
          <a:p>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1" name="Rectangle 1"/>
          <p:cNvSpPr txBox="1">
            <a:spLocks noGrp="1" noRot="1" noChangeAspect="1" noChangeArrowheads="1"/>
          </p:cNvSpPr>
          <p:nvPr>
            <p:ph type="sldImg"/>
          </p:nvPr>
        </p:nvSpPr>
        <p:spPr bwMode="auto">
          <a:xfrm>
            <a:off x="1312863" y="1027113"/>
            <a:ext cx="4933950" cy="3700462"/>
          </a:xfrm>
          <a:prstGeom prst="rect">
            <a:avLst/>
          </a:prstGeom>
          <a:solidFill>
            <a:srgbClr val="FFFFFF"/>
          </a:solidFill>
          <a:ln>
            <a:solidFill>
              <a:srgbClr val="000000"/>
            </a:solidFill>
            <a:miter lim="800000"/>
            <a:headEnd/>
            <a:tailEnd/>
          </a:ln>
        </p:spPr>
      </p:sp>
      <p:sp>
        <p:nvSpPr>
          <p:cNvPr id="51202" name="Rectangle 2"/>
          <p:cNvSpPr txBox="1">
            <a:spLocks noGrp="1" noChangeArrowheads="1"/>
          </p:cNvSpPr>
          <p:nvPr>
            <p:ph type="body" idx="1"/>
          </p:nvPr>
        </p:nvSpPr>
        <p:spPr bwMode="auto">
          <a:xfrm>
            <a:off x="1169988" y="5086350"/>
            <a:ext cx="5226050" cy="4106863"/>
          </a:xfrm>
          <a:prstGeom prst="rect">
            <a:avLst/>
          </a:prstGeom>
          <a:noFill/>
          <a:ln>
            <a:round/>
            <a:headEnd/>
            <a:tailEnd/>
          </a:ln>
        </p:spPr>
        <p:txBody>
          <a:bodyPr wrap="none" anchor="ctr"/>
          <a:lstStyle/>
          <a:p>
            <a:endParaRPr 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3" name="Rectangle 1"/>
          <p:cNvSpPr txBox="1">
            <a:spLocks noGrp="1" noRot="1" noChangeAspect="1" noChangeArrowheads="1"/>
          </p:cNvSpPr>
          <p:nvPr>
            <p:ph type="sldImg"/>
          </p:nvPr>
        </p:nvSpPr>
        <p:spPr bwMode="auto">
          <a:xfrm>
            <a:off x="1312863" y="1027113"/>
            <a:ext cx="4933950" cy="3700462"/>
          </a:xfrm>
          <a:prstGeom prst="rect">
            <a:avLst/>
          </a:prstGeom>
          <a:solidFill>
            <a:srgbClr val="FFFFFF"/>
          </a:solidFill>
          <a:ln>
            <a:solidFill>
              <a:srgbClr val="000000"/>
            </a:solidFill>
            <a:miter lim="800000"/>
            <a:headEnd/>
            <a:tailEnd/>
          </a:ln>
        </p:spPr>
      </p:sp>
      <p:sp>
        <p:nvSpPr>
          <p:cNvPr id="69634" name="Rectangle 2"/>
          <p:cNvSpPr txBox="1">
            <a:spLocks noGrp="1" noChangeArrowheads="1"/>
          </p:cNvSpPr>
          <p:nvPr>
            <p:ph type="body" idx="1"/>
          </p:nvPr>
        </p:nvSpPr>
        <p:spPr bwMode="auto">
          <a:xfrm>
            <a:off x="1169988" y="5086350"/>
            <a:ext cx="5226050" cy="4106863"/>
          </a:xfrm>
          <a:prstGeom prst="rect">
            <a:avLst/>
          </a:prstGeom>
          <a:noFill/>
          <a:ln>
            <a:round/>
            <a:headEnd/>
            <a:tailEnd/>
          </a:ln>
        </p:spPr>
        <p:txBody>
          <a:bodyPr wrap="none" anchor="ctr"/>
          <a:lstStyle/>
          <a:p>
            <a:endParaRPr 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7" name="Rectangle 1"/>
          <p:cNvSpPr txBox="1">
            <a:spLocks noGrp="1" noRot="1" noChangeAspect="1" noChangeArrowheads="1"/>
          </p:cNvSpPr>
          <p:nvPr>
            <p:ph type="sldImg"/>
          </p:nvPr>
        </p:nvSpPr>
        <p:spPr bwMode="auto">
          <a:xfrm>
            <a:off x="1312863" y="1027113"/>
            <a:ext cx="4933950" cy="3700462"/>
          </a:xfrm>
          <a:prstGeom prst="rect">
            <a:avLst/>
          </a:prstGeom>
          <a:solidFill>
            <a:srgbClr val="FFFFFF"/>
          </a:solidFill>
          <a:ln>
            <a:solidFill>
              <a:srgbClr val="000000"/>
            </a:solidFill>
            <a:miter lim="800000"/>
            <a:headEnd/>
            <a:tailEnd/>
          </a:ln>
        </p:spPr>
      </p:sp>
      <p:sp>
        <p:nvSpPr>
          <p:cNvPr id="70658" name="Rectangle 2"/>
          <p:cNvSpPr txBox="1">
            <a:spLocks noGrp="1" noChangeArrowheads="1"/>
          </p:cNvSpPr>
          <p:nvPr>
            <p:ph type="body" idx="1"/>
          </p:nvPr>
        </p:nvSpPr>
        <p:spPr bwMode="auto">
          <a:xfrm>
            <a:off x="1169988" y="5086350"/>
            <a:ext cx="5226050" cy="4106863"/>
          </a:xfrm>
          <a:prstGeom prst="rect">
            <a:avLst/>
          </a:prstGeom>
          <a:noFill/>
          <a:ln>
            <a:round/>
            <a:headEnd/>
            <a:tailEnd/>
          </a:ln>
        </p:spPr>
        <p:txBody>
          <a:bodyPr wrap="none" anchor="ctr"/>
          <a:lstStyle/>
          <a:p>
            <a:endParaRPr lang="es-E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1" name="Rectangle 1"/>
          <p:cNvSpPr txBox="1">
            <a:spLocks noGrp="1" noRot="1" noChangeAspect="1" noChangeArrowheads="1"/>
          </p:cNvSpPr>
          <p:nvPr>
            <p:ph type="sldImg"/>
          </p:nvPr>
        </p:nvSpPr>
        <p:spPr bwMode="auto">
          <a:xfrm>
            <a:off x="1312863" y="1027113"/>
            <a:ext cx="4933950" cy="3700462"/>
          </a:xfrm>
          <a:prstGeom prst="rect">
            <a:avLst/>
          </a:prstGeom>
          <a:solidFill>
            <a:srgbClr val="FFFFFF"/>
          </a:solidFill>
          <a:ln>
            <a:solidFill>
              <a:srgbClr val="000000"/>
            </a:solidFill>
            <a:miter lim="800000"/>
            <a:headEnd/>
            <a:tailEnd/>
          </a:ln>
        </p:spPr>
      </p:sp>
      <p:sp>
        <p:nvSpPr>
          <p:cNvPr id="71682" name="Rectangle 2"/>
          <p:cNvSpPr txBox="1">
            <a:spLocks noGrp="1" noChangeArrowheads="1"/>
          </p:cNvSpPr>
          <p:nvPr>
            <p:ph type="body" idx="1"/>
          </p:nvPr>
        </p:nvSpPr>
        <p:spPr bwMode="auto">
          <a:xfrm>
            <a:off x="1169988" y="5086350"/>
            <a:ext cx="5226050" cy="4106863"/>
          </a:xfrm>
          <a:prstGeom prst="rect">
            <a:avLst/>
          </a:prstGeom>
          <a:noFill/>
          <a:ln>
            <a:round/>
            <a:headEnd/>
            <a:tailEnd/>
          </a:ln>
        </p:spPr>
        <p:txBody>
          <a:bodyPr wrap="none" anchor="ctr"/>
          <a:lstStyle/>
          <a:p>
            <a:endParaRPr lang="es-E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5" name="Rectangle 1"/>
          <p:cNvSpPr txBox="1">
            <a:spLocks noGrp="1" noRot="1" noChangeAspect="1" noChangeArrowheads="1"/>
          </p:cNvSpPr>
          <p:nvPr>
            <p:ph type="sldImg"/>
          </p:nvPr>
        </p:nvSpPr>
        <p:spPr bwMode="auto">
          <a:xfrm>
            <a:off x="1312863" y="1027113"/>
            <a:ext cx="4933950" cy="3700462"/>
          </a:xfrm>
          <a:prstGeom prst="rect">
            <a:avLst/>
          </a:prstGeom>
          <a:solidFill>
            <a:srgbClr val="FFFFFF"/>
          </a:solidFill>
          <a:ln>
            <a:solidFill>
              <a:srgbClr val="000000"/>
            </a:solidFill>
            <a:miter lim="800000"/>
            <a:headEnd/>
            <a:tailEnd/>
          </a:ln>
        </p:spPr>
      </p:sp>
      <p:sp>
        <p:nvSpPr>
          <p:cNvPr id="72706" name="Rectangle 2"/>
          <p:cNvSpPr txBox="1">
            <a:spLocks noGrp="1" noChangeArrowheads="1"/>
          </p:cNvSpPr>
          <p:nvPr>
            <p:ph type="body" idx="1"/>
          </p:nvPr>
        </p:nvSpPr>
        <p:spPr bwMode="auto">
          <a:xfrm>
            <a:off x="1169988" y="5086350"/>
            <a:ext cx="5226050" cy="4106863"/>
          </a:xfrm>
          <a:prstGeom prst="rect">
            <a:avLst/>
          </a:prstGeom>
          <a:noFill/>
          <a:ln>
            <a:round/>
            <a:headEnd/>
            <a:tailEnd/>
          </a:ln>
        </p:spPr>
        <p:txBody>
          <a:bodyPr wrap="none" anchor="ctr"/>
          <a:lstStyle/>
          <a:p>
            <a:endParaRPr lang="es-E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29" name="Rectangle 1"/>
          <p:cNvSpPr txBox="1">
            <a:spLocks noGrp="1" noRot="1" noChangeAspect="1" noChangeArrowheads="1"/>
          </p:cNvSpPr>
          <p:nvPr>
            <p:ph type="sldImg"/>
          </p:nvPr>
        </p:nvSpPr>
        <p:spPr bwMode="auto">
          <a:xfrm>
            <a:off x="1312863" y="1027113"/>
            <a:ext cx="4933950" cy="3700462"/>
          </a:xfrm>
          <a:prstGeom prst="rect">
            <a:avLst/>
          </a:prstGeom>
          <a:solidFill>
            <a:srgbClr val="FFFFFF"/>
          </a:solidFill>
          <a:ln>
            <a:solidFill>
              <a:srgbClr val="000000"/>
            </a:solidFill>
            <a:miter lim="800000"/>
            <a:headEnd/>
            <a:tailEnd/>
          </a:ln>
        </p:spPr>
      </p:sp>
      <p:sp>
        <p:nvSpPr>
          <p:cNvPr id="73730" name="Rectangle 2"/>
          <p:cNvSpPr txBox="1">
            <a:spLocks noGrp="1" noChangeArrowheads="1"/>
          </p:cNvSpPr>
          <p:nvPr>
            <p:ph type="body" idx="1"/>
          </p:nvPr>
        </p:nvSpPr>
        <p:spPr bwMode="auto">
          <a:xfrm>
            <a:off x="1169988" y="5086350"/>
            <a:ext cx="5226050" cy="4106863"/>
          </a:xfrm>
          <a:prstGeom prst="rect">
            <a:avLst/>
          </a:prstGeom>
          <a:noFill/>
          <a:ln>
            <a:round/>
            <a:headEnd/>
            <a:tailEnd/>
          </a:ln>
        </p:spPr>
        <p:txBody>
          <a:bodyPr wrap="none" anchor="ctr"/>
          <a:lstStyle/>
          <a:p>
            <a:endParaRPr lang="es-E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3" name="Rectangle 1"/>
          <p:cNvSpPr txBox="1">
            <a:spLocks noGrp="1" noRot="1" noChangeAspect="1" noChangeArrowheads="1"/>
          </p:cNvSpPr>
          <p:nvPr>
            <p:ph type="sldImg"/>
          </p:nvPr>
        </p:nvSpPr>
        <p:spPr bwMode="auto">
          <a:xfrm>
            <a:off x="1312863" y="1027113"/>
            <a:ext cx="4933950" cy="3700462"/>
          </a:xfrm>
          <a:prstGeom prst="rect">
            <a:avLst/>
          </a:prstGeom>
          <a:solidFill>
            <a:srgbClr val="FFFFFF"/>
          </a:solidFill>
          <a:ln>
            <a:solidFill>
              <a:srgbClr val="000000"/>
            </a:solidFill>
            <a:miter lim="800000"/>
            <a:headEnd/>
            <a:tailEnd/>
          </a:ln>
        </p:spPr>
      </p:sp>
      <p:sp>
        <p:nvSpPr>
          <p:cNvPr id="74754" name="Rectangle 2"/>
          <p:cNvSpPr txBox="1">
            <a:spLocks noGrp="1" noChangeArrowheads="1"/>
          </p:cNvSpPr>
          <p:nvPr>
            <p:ph type="body" idx="1"/>
          </p:nvPr>
        </p:nvSpPr>
        <p:spPr bwMode="auto">
          <a:xfrm>
            <a:off x="1169988" y="5086350"/>
            <a:ext cx="5226050" cy="4106863"/>
          </a:xfrm>
          <a:prstGeom prst="rect">
            <a:avLst/>
          </a:prstGeom>
          <a:noFill/>
          <a:ln>
            <a:round/>
            <a:headEnd/>
            <a:tailEnd/>
          </a:ln>
        </p:spPr>
        <p:txBody>
          <a:bodyPr wrap="none" anchor="ctr"/>
          <a:lstStyle/>
          <a:p>
            <a:endParaRPr lang="es-E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7" name="Rectangle 1"/>
          <p:cNvSpPr txBox="1">
            <a:spLocks noGrp="1" noRot="1" noChangeAspect="1" noChangeArrowheads="1"/>
          </p:cNvSpPr>
          <p:nvPr>
            <p:ph type="sldImg"/>
          </p:nvPr>
        </p:nvSpPr>
        <p:spPr bwMode="auto">
          <a:xfrm>
            <a:off x="1312863" y="1027113"/>
            <a:ext cx="4933950" cy="3700462"/>
          </a:xfrm>
          <a:prstGeom prst="rect">
            <a:avLst/>
          </a:prstGeom>
          <a:solidFill>
            <a:srgbClr val="FFFFFF"/>
          </a:solidFill>
          <a:ln>
            <a:solidFill>
              <a:srgbClr val="000000"/>
            </a:solidFill>
            <a:miter lim="800000"/>
            <a:headEnd/>
            <a:tailEnd/>
          </a:ln>
        </p:spPr>
      </p:sp>
      <p:sp>
        <p:nvSpPr>
          <p:cNvPr id="75778" name="Rectangle 2"/>
          <p:cNvSpPr txBox="1">
            <a:spLocks noGrp="1" noChangeArrowheads="1"/>
          </p:cNvSpPr>
          <p:nvPr>
            <p:ph type="body" idx="1"/>
          </p:nvPr>
        </p:nvSpPr>
        <p:spPr bwMode="auto">
          <a:xfrm>
            <a:off x="1169988" y="5086350"/>
            <a:ext cx="5226050" cy="4106863"/>
          </a:xfrm>
          <a:prstGeom prst="rect">
            <a:avLst/>
          </a:prstGeom>
          <a:noFill/>
          <a:ln>
            <a:round/>
            <a:headEnd/>
            <a:tailEnd/>
          </a:ln>
        </p:spPr>
        <p:txBody>
          <a:bodyPr wrap="none" anchor="ctr"/>
          <a:lstStyle/>
          <a:p>
            <a:endParaRPr lang="es-E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1" name="Rectangle 1"/>
          <p:cNvSpPr txBox="1">
            <a:spLocks noGrp="1" noRot="1" noChangeAspect="1" noChangeArrowheads="1"/>
          </p:cNvSpPr>
          <p:nvPr>
            <p:ph type="sldImg"/>
          </p:nvPr>
        </p:nvSpPr>
        <p:spPr bwMode="auto">
          <a:xfrm>
            <a:off x="1312863" y="1027113"/>
            <a:ext cx="4933950" cy="3700462"/>
          </a:xfrm>
          <a:prstGeom prst="rect">
            <a:avLst/>
          </a:prstGeom>
          <a:solidFill>
            <a:srgbClr val="FFFFFF"/>
          </a:solidFill>
          <a:ln>
            <a:solidFill>
              <a:srgbClr val="000000"/>
            </a:solidFill>
            <a:miter lim="800000"/>
            <a:headEnd/>
            <a:tailEnd/>
          </a:ln>
        </p:spPr>
      </p:sp>
      <p:sp>
        <p:nvSpPr>
          <p:cNvPr id="76802" name="Rectangle 2"/>
          <p:cNvSpPr txBox="1">
            <a:spLocks noGrp="1" noChangeArrowheads="1"/>
          </p:cNvSpPr>
          <p:nvPr>
            <p:ph type="body" idx="1"/>
          </p:nvPr>
        </p:nvSpPr>
        <p:spPr bwMode="auto">
          <a:xfrm>
            <a:off x="1169988" y="5086350"/>
            <a:ext cx="5226050" cy="4106863"/>
          </a:xfrm>
          <a:prstGeom prst="rect">
            <a:avLst/>
          </a:prstGeom>
          <a:noFill/>
          <a:ln>
            <a:round/>
            <a:headEnd/>
            <a:tailEnd/>
          </a:ln>
        </p:spPr>
        <p:txBody>
          <a:bodyPr wrap="none" anchor="ctr"/>
          <a:lstStyle/>
          <a:p>
            <a:endParaRPr lang="es-E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5" name="Rectangle 1"/>
          <p:cNvSpPr txBox="1">
            <a:spLocks noGrp="1" noRot="1" noChangeAspect="1" noChangeArrowheads="1"/>
          </p:cNvSpPr>
          <p:nvPr>
            <p:ph type="sldImg"/>
          </p:nvPr>
        </p:nvSpPr>
        <p:spPr bwMode="auto">
          <a:xfrm>
            <a:off x="1312863" y="1027113"/>
            <a:ext cx="4933950" cy="3700462"/>
          </a:xfrm>
          <a:prstGeom prst="rect">
            <a:avLst/>
          </a:prstGeom>
          <a:solidFill>
            <a:srgbClr val="FFFFFF"/>
          </a:solidFill>
          <a:ln>
            <a:solidFill>
              <a:srgbClr val="000000"/>
            </a:solidFill>
            <a:miter lim="800000"/>
            <a:headEnd/>
            <a:tailEnd/>
          </a:ln>
        </p:spPr>
      </p:sp>
      <p:sp>
        <p:nvSpPr>
          <p:cNvPr id="77826" name="Rectangle 2"/>
          <p:cNvSpPr txBox="1">
            <a:spLocks noGrp="1" noChangeArrowheads="1"/>
          </p:cNvSpPr>
          <p:nvPr>
            <p:ph type="body" idx="1"/>
          </p:nvPr>
        </p:nvSpPr>
        <p:spPr bwMode="auto">
          <a:xfrm>
            <a:off x="1169988" y="5086350"/>
            <a:ext cx="5226050" cy="4106863"/>
          </a:xfrm>
          <a:prstGeom prst="rect">
            <a:avLst/>
          </a:prstGeom>
          <a:noFill/>
          <a:ln>
            <a:round/>
            <a:headEnd/>
            <a:tailEnd/>
          </a:ln>
        </p:spPr>
        <p:txBody>
          <a:bodyPr wrap="none" anchor="ctr"/>
          <a:lstStyle/>
          <a:p>
            <a:endParaRPr lang="es-E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49" name="Rectangle 1"/>
          <p:cNvSpPr txBox="1">
            <a:spLocks noGrp="1" noRot="1" noChangeAspect="1" noChangeArrowheads="1"/>
          </p:cNvSpPr>
          <p:nvPr>
            <p:ph type="sldImg"/>
          </p:nvPr>
        </p:nvSpPr>
        <p:spPr bwMode="auto">
          <a:xfrm>
            <a:off x="1312863" y="1027113"/>
            <a:ext cx="4933950" cy="3700462"/>
          </a:xfrm>
          <a:prstGeom prst="rect">
            <a:avLst/>
          </a:prstGeom>
          <a:solidFill>
            <a:srgbClr val="FFFFFF"/>
          </a:solidFill>
          <a:ln>
            <a:solidFill>
              <a:srgbClr val="000000"/>
            </a:solidFill>
            <a:miter lim="800000"/>
            <a:headEnd/>
            <a:tailEnd/>
          </a:ln>
        </p:spPr>
      </p:sp>
      <p:sp>
        <p:nvSpPr>
          <p:cNvPr id="78850" name="Rectangle 2"/>
          <p:cNvSpPr txBox="1">
            <a:spLocks noGrp="1" noChangeArrowheads="1"/>
          </p:cNvSpPr>
          <p:nvPr>
            <p:ph type="body" idx="1"/>
          </p:nvPr>
        </p:nvSpPr>
        <p:spPr bwMode="auto">
          <a:xfrm>
            <a:off x="1169988" y="5086350"/>
            <a:ext cx="5226050" cy="4106863"/>
          </a:xfrm>
          <a:prstGeom prst="rect">
            <a:avLst/>
          </a:prstGeom>
          <a:noFill/>
          <a:ln>
            <a:round/>
            <a:headEnd/>
            <a:tailEnd/>
          </a:ln>
        </p:spPr>
        <p:txBody>
          <a:bodyPr wrap="none" anchor="ctr"/>
          <a:lstStyle/>
          <a:p>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5" name="Rectangle 1"/>
          <p:cNvSpPr txBox="1">
            <a:spLocks noGrp="1" noRot="1" noChangeAspect="1" noChangeArrowheads="1"/>
          </p:cNvSpPr>
          <p:nvPr>
            <p:ph type="sldImg"/>
          </p:nvPr>
        </p:nvSpPr>
        <p:spPr bwMode="auto">
          <a:xfrm>
            <a:off x="1312863" y="1027113"/>
            <a:ext cx="4933950" cy="3700462"/>
          </a:xfrm>
          <a:prstGeom prst="rect">
            <a:avLst/>
          </a:prstGeom>
          <a:solidFill>
            <a:srgbClr val="FFFFFF"/>
          </a:solidFill>
          <a:ln>
            <a:solidFill>
              <a:srgbClr val="000000"/>
            </a:solidFill>
            <a:miter lim="800000"/>
            <a:headEnd/>
            <a:tailEnd/>
          </a:ln>
        </p:spPr>
      </p:sp>
      <p:sp>
        <p:nvSpPr>
          <p:cNvPr id="52226" name="Rectangle 2"/>
          <p:cNvSpPr txBox="1">
            <a:spLocks noGrp="1" noChangeArrowheads="1"/>
          </p:cNvSpPr>
          <p:nvPr>
            <p:ph type="body" idx="1"/>
          </p:nvPr>
        </p:nvSpPr>
        <p:spPr bwMode="auto">
          <a:xfrm>
            <a:off x="1169988" y="5086350"/>
            <a:ext cx="5226050" cy="4106863"/>
          </a:xfrm>
          <a:prstGeom prst="rect">
            <a:avLst/>
          </a:prstGeom>
          <a:noFill/>
          <a:ln>
            <a:round/>
            <a:headEnd/>
            <a:tailEnd/>
          </a:ln>
        </p:spPr>
        <p:txBody>
          <a:bodyPr wrap="none" anchor="ctr"/>
          <a:lstStyle/>
          <a:p>
            <a:endParaRPr lang="es-E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3" name="Rectangle 1"/>
          <p:cNvSpPr txBox="1">
            <a:spLocks noGrp="1" noRot="1" noChangeAspect="1" noChangeArrowheads="1"/>
          </p:cNvSpPr>
          <p:nvPr>
            <p:ph type="sldImg"/>
          </p:nvPr>
        </p:nvSpPr>
        <p:spPr bwMode="auto">
          <a:xfrm>
            <a:off x="1312863" y="1027113"/>
            <a:ext cx="4933950" cy="3700462"/>
          </a:xfrm>
          <a:prstGeom prst="rect">
            <a:avLst/>
          </a:prstGeom>
          <a:solidFill>
            <a:srgbClr val="FFFFFF"/>
          </a:solidFill>
          <a:ln>
            <a:solidFill>
              <a:srgbClr val="000000"/>
            </a:solidFill>
            <a:miter lim="800000"/>
            <a:headEnd/>
            <a:tailEnd/>
          </a:ln>
        </p:spPr>
      </p:sp>
      <p:sp>
        <p:nvSpPr>
          <p:cNvPr id="79874" name="Text Box 2"/>
          <p:cNvSpPr txBox="1">
            <a:spLocks noGrp="1" noChangeArrowheads="1"/>
          </p:cNvSpPr>
          <p:nvPr>
            <p:ph type="body" idx="1"/>
          </p:nvPr>
        </p:nvSpPr>
        <p:spPr bwMode="auto">
          <a:xfrm>
            <a:off x="1079500" y="5040313"/>
            <a:ext cx="5226050" cy="4106862"/>
          </a:xfrm>
          <a:prstGeom prst="rect">
            <a:avLst/>
          </a:prstGeom>
          <a:noFill/>
          <a:ln>
            <a:round/>
            <a:headEnd/>
            <a:tailEnd/>
          </a:ln>
        </p:spPr>
        <p:txBody>
          <a:bodyPr lIns="0" tIns="15120" rIns="0" bIns="0"/>
          <a:lstStyle/>
          <a:p>
            <a:pPr eaLnBrk="1">
              <a:lnSpc>
                <a:spcPct val="95000"/>
              </a:lnSpc>
              <a:spcBef>
                <a:spcPct val="0"/>
              </a:spcBef>
              <a:tabLst>
                <a:tab pos="723900" algn="l"/>
                <a:tab pos="1447800" algn="l"/>
                <a:tab pos="2171700" algn="l"/>
                <a:tab pos="2895600" algn="l"/>
                <a:tab pos="3619500" algn="l"/>
                <a:tab pos="4343400" algn="l"/>
                <a:tab pos="5067300" algn="l"/>
              </a:tabLst>
            </a:pPr>
            <a:r>
              <a:rPr lang="es-ES" sz="2400">
                <a:cs typeface="Arial Unicode MS" charset="0"/>
              </a:rPr>
              <a:t>-Pacientes &gt;75 años, solo Qx si presentan síntomas</a:t>
            </a:r>
          </a:p>
          <a:p>
            <a:pPr eaLnBrk="1">
              <a:lnSpc>
                <a:spcPct val="95000"/>
              </a:lnSpc>
              <a:spcBef>
                <a:spcPct val="0"/>
              </a:spcBef>
              <a:tabLst>
                <a:tab pos="723900" algn="l"/>
                <a:tab pos="1447800" algn="l"/>
                <a:tab pos="2171700" algn="l"/>
                <a:tab pos="2895600" algn="l"/>
                <a:tab pos="3619500" algn="l"/>
                <a:tab pos="4343400" algn="l"/>
                <a:tab pos="5067300" algn="l"/>
              </a:tabLst>
            </a:pPr>
            <a:r>
              <a:rPr lang="es-ES" sz="2400">
                <a:cs typeface="Arial Unicode MS" charset="0"/>
              </a:rPr>
              <a:t>- Lo de la mi severa con independecia de los síntomas y disfunción VI, solo es en centros especializados</a:t>
            </a:r>
          </a:p>
          <a:p>
            <a:pPr eaLnBrk="1">
              <a:lnSpc>
                <a:spcPct val="95000"/>
              </a:lnSpc>
              <a:spcBef>
                <a:spcPct val="0"/>
              </a:spcBef>
              <a:tabLst>
                <a:tab pos="723900" algn="l"/>
                <a:tab pos="1447800" algn="l"/>
                <a:tab pos="2171700" algn="l"/>
                <a:tab pos="2895600" algn="l"/>
                <a:tab pos="3619500" algn="l"/>
                <a:tab pos="4343400" algn="l"/>
                <a:tab pos="5067300" algn="l"/>
              </a:tabLst>
            </a:pPr>
            <a:r>
              <a:rPr lang="es-ES" sz="2400">
                <a:cs typeface="Arial Unicode MS" charset="0"/>
              </a:rPr>
              <a:t>-Existen pocas indicaciónes para la sustitución VM en asintomáticos aparte de la disfunción sistólica VI.</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7" name="Rectangle 1"/>
          <p:cNvSpPr txBox="1">
            <a:spLocks noGrp="1" noRot="1" noChangeAspect="1" noChangeArrowheads="1"/>
          </p:cNvSpPr>
          <p:nvPr>
            <p:ph type="sldImg"/>
          </p:nvPr>
        </p:nvSpPr>
        <p:spPr bwMode="auto">
          <a:xfrm>
            <a:off x="1312863" y="1027113"/>
            <a:ext cx="4933950" cy="3700462"/>
          </a:xfrm>
          <a:prstGeom prst="rect">
            <a:avLst/>
          </a:prstGeom>
          <a:solidFill>
            <a:srgbClr val="FFFFFF"/>
          </a:solidFill>
          <a:ln>
            <a:solidFill>
              <a:srgbClr val="000000"/>
            </a:solidFill>
            <a:miter lim="800000"/>
            <a:headEnd/>
            <a:tailEnd/>
          </a:ln>
        </p:spPr>
      </p:sp>
      <p:sp>
        <p:nvSpPr>
          <p:cNvPr id="80898" name="Rectangle 2"/>
          <p:cNvSpPr txBox="1">
            <a:spLocks noGrp="1" noChangeArrowheads="1"/>
          </p:cNvSpPr>
          <p:nvPr>
            <p:ph type="body" idx="1"/>
          </p:nvPr>
        </p:nvSpPr>
        <p:spPr bwMode="auto">
          <a:xfrm>
            <a:off x="1169988" y="5086350"/>
            <a:ext cx="5226050" cy="4106863"/>
          </a:xfrm>
          <a:prstGeom prst="rect">
            <a:avLst/>
          </a:prstGeom>
          <a:noFill/>
          <a:ln>
            <a:round/>
            <a:headEnd/>
            <a:tailEnd/>
          </a:ln>
        </p:spPr>
        <p:txBody>
          <a:bodyPr wrap="none" anchor="ctr"/>
          <a:lstStyle/>
          <a:p>
            <a:endParaRPr lang="es-E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1" name="Rectangle 1"/>
          <p:cNvSpPr txBox="1">
            <a:spLocks noGrp="1" noRot="1" noChangeAspect="1" noChangeArrowheads="1"/>
          </p:cNvSpPr>
          <p:nvPr>
            <p:ph type="sldImg"/>
          </p:nvPr>
        </p:nvSpPr>
        <p:spPr bwMode="auto">
          <a:xfrm>
            <a:off x="1312863" y="1027113"/>
            <a:ext cx="4933950" cy="3700462"/>
          </a:xfrm>
          <a:prstGeom prst="rect">
            <a:avLst/>
          </a:prstGeom>
          <a:solidFill>
            <a:srgbClr val="FFFFFF"/>
          </a:solidFill>
          <a:ln>
            <a:solidFill>
              <a:srgbClr val="000000"/>
            </a:solidFill>
            <a:miter lim="800000"/>
            <a:headEnd/>
            <a:tailEnd/>
          </a:ln>
        </p:spPr>
      </p:sp>
      <p:sp>
        <p:nvSpPr>
          <p:cNvPr id="81922" name="Rectangle 2"/>
          <p:cNvSpPr txBox="1">
            <a:spLocks noGrp="1" noChangeArrowheads="1"/>
          </p:cNvSpPr>
          <p:nvPr>
            <p:ph type="body" idx="1"/>
          </p:nvPr>
        </p:nvSpPr>
        <p:spPr bwMode="auto">
          <a:xfrm>
            <a:off x="1169988" y="5086350"/>
            <a:ext cx="5226050" cy="4106863"/>
          </a:xfrm>
          <a:prstGeom prst="rect">
            <a:avLst/>
          </a:prstGeom>
          <a:noFill/>
          <a:ln>
            <a:round/>
            <a:headEnd/>
            <a:tailEnd/>
          </a:ln>
        </p:spPr>
        <p:txBody>
          <a:bodyPr wrap="none" anchor="ctr"/>
          <a:lstStyle/>
          <a:p>
            <a:endParaRPr lang="es-E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5" name="Rectangle 1"/>
          <p:cNvSpPr txBox="1">
            <a:spLocks noGrp="1" noRot="1" noChangeAspect="1" noChangeArrowheads="1"/>
          </p:cNvSpPr>
          <p:nvPr>
            <p:ph type="sldImg"/>
          </p:nvPr>
        </p:nvSpPr>
        <p:spPr bwMode="auto">
          <a:xfrm>
            <a:off x="1312863" y="1027113"/>
            <a:ext cx="4933950" cy="3700462"/>
          </a:xfrm>
          <a:prstGeom prst="rect">
            <a:avLst/>
          </a:prstGeom>
          <a:solidFill>
            <a:srgbClr val="FFFFFF"/>
          </a:solidFill>
          <a:ln>
            <a:solidFill>
              <a:srgbClr val="000000"/>
            </a:solidFill>
            <a:miter lim="800000"/>
            <a:headEnd/>
            <a:tailEnd/>
          </a:ln>
        </p:spPr>
      </p:sp>
      <p:sp>
        <p:nvSpPr>
          <p:cNvPr id="82946" name="Rectangle 2"/>
          <p:cNvSpPr txBox="1">
            <a:spLocks noGrp="1" noChangeArrowheads="1"/>
          </p:cNvSpPr>
          <p:nvPr>
            <p:ph type="body" idx="1"/>
          </p:nvPr>
        </p:nvSpPr>
        <p:spPr bwMode="auto">
          <a:xfrm>
            <a:off x="1169988" y="5086350"/>
            <a:ext cx="5226050" cy="4106863"/>
          </a:xfrm>
          <a:prstGeom prst="rect">
            <a:avLst/>
          </a:prstGeom>
          <a:noFill/>
          <a:ln>
            <a:round/>
            <a:headEnd/>
            <a:tailEnd/>
          </a:ln>
        </p:spPr>
        <p:txBody>
          <a:bodyPr wrap="none" anchor="ctr"/>
          <a:lstStyle/>
          <a:p>
            <a:endParaRPr lang="es-E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69" name="Rectangle 1"/>
          <p:cNvSpPr txBox="1">
            <a:spLocks noGrp="1" noRot="1" noChangeAspect="1" noChangeArrowheads="1"/>
          </p:cNvSpPr>
          <p:nvPr>
            <p:ph type="sldImg"/>
          </p:nvPr>
        </p:nvSpPr>
        <p:spPr bwMode="auto">
          <a:xfrm>
            <a:off x="1312863" y="1027113"/>
            <a:ext cx="4933950" cy="3700462"/>
          </a:xfrm>
          <a:prstGeom prst="rect">
            <a:avLst/>
          </a:prstGeom>
          <a:solidFill>
            <a:srgbClr val="FFFFFF"/>
          </a:solidFill>
          <a:ln>
            <a:solidFill>
              <a:srgbClr val="000000"/>
            </a:solidFill>
            <a:miter lim="800000"/>
            <a:headEnd/>
            <a:tailEnd/>
          </a:ln>
        </p:spPr>
      </p:sp>
      <p:sp>
        <p:nvSpPr>
          <p:cNvPr id="83970" name="Rectangle 2"/>
          <p:cNvSpPr txBox="1">
            <a:spLocks noGrp="1" noChangeArrowheads="1"/>
          </p:cNvSpPr>
          <p:nvPr>
            <p:ph type="body" idx="1"/>
          </p:nvPr>
        </p:nvSpPr>
        <p:spPr bwMode="auto">
          <a:xfrm>
            <a:off x="1169988" y="5086350"/>
            <a:ext cx="5226050" cy="4106863"/>
          </a:xfrm>
          <a:prstGeom prst="rect">
            <a:avLst/>
          </a:prstGeom>
          <a:noFill/>
          <a:ln>
            <a:round/>
            <a:headEnd/>
            <a:tailEnd/>
          </a:ln>
        </p:spPr>
        <p:txBody>
          <a:bodyPr wrap="none" anchor="ctr"/>
          <a:lstStyle/>
          <a:p>
            <a:endParaRPr lang="es-E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3" name="Rectangle 1"/>
          <p:cNvSpPr txBox="1">
            <a:spLocks noGrp="1" noRot="1" noChangeAspect="1" noChangeArrowheads="1"/>
          </p:cNvSpPr>
          <p:nvPr>
            <p:ph type="sldImg"/>
          </p:nvPr>
        </p:nvSpPr>
        <p:spPr bwMode="auto">
          <a:xfrm>
            <a:off x="1312863" y="1027113"/>
            <a:ext cx="4933950" cy="3700462"/>
          </a:xfrm>
          <a:prstGeom prst="rect">
            <a:avLst/>
          </a:prstGeom>
          <a:solidFill>
            <a:srgbClr val="FFFFFF"/>
          </a:solidFill>
          <a:ln>
            <a:solidFill>
              <a:srgbClr val="000000"/>
            </a:solidFill>
            <a:miter lim="800000"/>
            <a:headEnd/>
            <a:tailEnd/>
          </a:ln>
        </p:spPr>
      </p:sp>
      <p:sp>
        <p:nvSpPr>
          <p:cNvPr id="84994" name="Rectangle 2"/>
          <p:cNvSpPr txBox="1">
            <a:spLocks noGrp="1" noChangeArrowheads="1"/>
          </p:cNvSpPr>
          <p:nvPr>
            <p:ph type="body" idx="1"/>
          </p:nvPr>
        </p:nvSpPr>
        <p:spPr bwMode="auto">
          <a:xfrm>
            <a:off x="1169988" y="5086350"/>
            <a:ext cx="5226050" cy="4106863"/>
          </a:xfrm>
          <a:prstGeom prst="rect">
            <a:avLst/>
          </a:prstGeom>
          <a:noFill/>
          <a:ln>
            <a:round/>
            <a:headEnd/>
            <a:tailEnd/>
          </a:ln>
        </p:spPr>
        <p:txBody>
          <a:bodyPr wrap="none" anchor="ctr"/>
          <a:lstStyle/>
          <a:p>
            <a:endParaRPr lang="es-E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7" name="Rectangle 1"/>
          <p:cNvSpPr txBox="1">
            <a:spLocks noGrp="1" noRot="1" noChangeAspect="1" noChangeArrowheads="1"/>
          </p:cNvSpPr>
          <p:nvPr>
            <p:ph type="sldImg"/>
          </p:nvPr>
        </p:nvSpPr>
        <p:spPr bwMode="auto">
          <a:xfrm>
            <a:off x="1312863" y="1027113"/>
            <a:ext cx="4933950" cy="3700462"/>
          </a:xfrm>
          <a:prstGeom prst="rect">
            <a:avLst/>
          </a:prstGeom>
          <a:solidFill>
            <a:srgbClr val="FFFFFF"/>
          </a:solidFill>
          <a:ln>
            <a:solidFill>
              <a:srgbClr val="000000"/>
            </a:solidFill>
            <a:miter lim="800000"/>
            <a:headEnd/>
            <a:tailEnd/>
          </a:ln>
        </p:spPr>
      </p:sp>
      <p:sp>
        <p:nvSpPr>
          <p:cNvPr id="86018" name="Rectangle 2"/>
          <p:cNvSpPr txBox="1">
            <a:spLocks noGrp="1" noChangeArrowheads="1"/>
          </p:cNvSpPr>
          <p:nvPr>
            <p:ph type="body" idx="1"/>
          </p:nvPr>
        </p:nvSpPr>
        <p:spPr bwMode="auto">
          <a:xfrm>
            <a:off x="1169988" y="5086350"/>
            <a:ext cx="5226050" cy="4106863"/>
          </a:xfrm>
          <a:prstGeom prst="rect">
            <a:avLst/>
          </a:prstGeom>
          <a:noFill/>
          <a:ln>
            <a:round/>
            <a:headEnd/>
            <a:tailEnd/>
          </a:ln>
        </p:spPr>
        <p:txBody>
          <a:bodyPr wrap="none" anchor="ctr"/>
          <a:lstStyle/>
          <a:p>
            <a:endParaRPr lang="es-E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1" name="Rectangle 1"/>
          <p:cNvSpPr txBox="1">
            <a:spLocks noGrp="1" noRot="1" noChangeAspect="1" noChangeArrowheads="1"/>
          </p:cNvSpPr>
          <p:nvPr>
            <p:ph type="sldImg"/>
          </p:nvPr>
        </p:nvSpPr>
        <p:spPr bwMode="auto">
          <a:xfrm>
            <a:off x="1312863" y="1027113"/>
            <a:ext cx="4933950" cy="3700462"/>
          </a:xfrm>
          <a:prstGeom prst="rect">
            <a:avLst/>
          </a:prstGeom>
          <a:solidFill>
            <a:srgbClr val="FFFFFF"/>
          </a:solidFill>
          <a:ln>
            <a:solidFill>
              <a:srgbClr val="000000"/>
            </a:solidFill>
            <a:miter lim="800000"/>
            <a:headEnd/>
            <a:tailEnd/>
          </a:ln>
        </p:spPr>
      </p:sp>
      <p:sp>
        <p:nvSpPr>
          <p:cNvPr id="87042" name="Rectangle 2"/>
          <p:cNvSpPr txBox="1">
            <a:spLocks noGrp="1" noChangeArrowheads="1"/>
          </p:cNvSpPr>
          <p:nvPr>
            <p:ph type="body" idx="1"/>
          </p:nvPr>
        </p:nvSpPr>
        <p:spPr bwMode="auto">
          <a:xfrm>
            <a:off x="1169988" y="5086350"/>
            <a:ext cx="5226050" cy="4106863"/>
          </a:xfrm>
          <a:prstGeom prst="rect">
            <a:avLst/>
          </a:prstGeom>
          <a:noFill/>
          <a:ln>
            <a:round/>
            <a:headEnd/>
            <a:tailEnd/>
          </a:ln>
        </p:spPr>
        <p:txBody>
          <a:bodyPr wrap="none" anchor="ctr"/>
          <a:lstStyle/>
          <a:p>
            <a:endParaRPr lang="es-E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5" name="Rectangle 1"/>
          <p:cNvSpPr txBox="1">
            <a:spLocks noGrp="1" noRot="1" noChangeAspect="1" noChangeArrowheads="1"/>
          </p:cNvSpPr>
          <p:nvPr>
            <p:ph type="sldImg"/>
          </p:nvPr>
        </p:nvSpPr>
        <p:spPr bwMode="auto">
          <a:xfrm>
            <a:off x="1312863" y="1027113"/>
            <a:ext cx="4933950" cy="3700462"/>
          </a:xfrm>
          <a:prstGeom prst="rect">
            <a:avLst/>
          </a:prstGeom>
          <a:solidFill>
            <a:srgbClr val="FFFFFF"/>
          </a:solidFill>
          <a:ln>
            <a:solidFill>
              <a:srgbClr val="000000"/>
            </a:solidFill>
            <a:miter lim="800000"/>
            <a:headEnd/>
            <a:tailEnd/>
          </a:ln>
        </p:spPr>
      </p:sp>
      <p:sp>
        <p:nvSpPr>
          <p:cNvPr id="88066" name="Rectangle 2"/>
          <p:cNvSpPr txBox="1">
            <a:spLocks noGrp="1" noChangeArrowheads="1"/>
          </p:cNvSpPr>
          <p:nvPr>
            <p:ph type="body" idx="1"/>
          </p:nvPr>
        </p:nvSpPr>
        <p:spPr bwMode="auto">
          <a:xfrm>
            <a:off x="1169988" y="5086350"/>
            <a:ext cx="5226050" cy="4106863"/>
          </a:xfrm>
          <a:prstGeom prst="rect">
            <a:avLst/>
          </a:prstGeom>
          <a:noFill/>
          <a:ln>
            <a:round/>
            <a:headEnd/>
            <a:tailEnd/>
          </a:ln>
        </p:spPr>
        <p:txBody>
          <a:bodyPr wrap="none" anchor="ctr"/>
          <a:lstStyle/>
          <a:p>
            <a:endParaRPr lang="es-E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89" name="Rectangle 1"/>
          <p:cNvSpPr txBox="1">
            <a:spLocks noGrp="1" noRot="1" noChangeAspect="1" noChangeArrowheads="1"/>
          </p:cNvSpPr>
          <p:nvPr>
            <p:ph type="sldImg"/>
          </p:nvPr>
        </p:nvSpPr>
        <p:spPr bwMode="auto">
          <a:xfrm>
            <a:off x="1312863" y="1027113"/>
            <a:ext cx="4933950" cy="3700462"/>
          </a:xfrm>
          <a:prstGeom prst="rect">
            <a:avLst/>
          </a:prstGeom>
          <a:solidFill>
            <a:srgbClr val="FFFFFF"/>
          </a:solidFill>
          <a:ln>
            <a:solidFill>
              <a:srgbClr val="000000"/>
            </a:solidFill>
            <a:miter lim="800000"/>
            <a:headEnd/>
            <a:tailEnd/>
          </a:ln>
        </p:spPr>
      </p:sp>
      <p:sp>
        <p:nvSpPr>
          <p:cNvPr id="89090" name="Rectangle 2"/>
          <p:cNvSpPr txBox="1">
            <a:spLocks noGrp="1" noChangeArrowheads="1"/>
          </p:cNvSpPr>
          <p:nvPr>
            <p:ph type="body" idx="1"/>
          </p:nvPr>
        </p:nvSpPr>
        <p:spPr bwMode="auto">
          <a:xfrm>
            <a:off x="1169988" y="5086350"/>
            <a:ext cx="5226050" cy="4106863"/>
          </a:xfrm>
          <a:prstGeom prst="rect">
            <a:avLst/>
          </a:prstGeom>
          <a:noFill/>
          <a:ln>
            <a:round/>
            <a:headEnd/>
            <a:tailEnd/>
          </a:ln>
        </p:spPr>
        <p:txBody>
          <a:bodyPr wrap="none" anchor="ctr"/>
          <a:lstStyle/>
          <a:p>
            <a:endParaRPr lang="es-E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49" name="Rectangle 1"/>
          <p:cNvSpPr txBox="1">
            <a:spLocks noGrp="1" noRot="1" noChangeAspect="1" noChangeArrowheads="1"/>
          </p:cNvSpPr>
          <p:nvPr>
            <p:ph type="sldImg"/>
          </p:nvPr>
        </p:nvSpPr>
        <p:spPr bwMode="auto">
          <a:xfrm>
            <a:off x="1312863" y="1027113"/>
            <a:ext cx="4933950" cy="3700462"/>
          </a:xfrm>
          <a:prstGeom prst="rect">
            <a:avLst/>
          </a:prstGeom>
          <a:solidFill>
            <a:srgbClr val="FFFFFF"/>
          </a:solidFill>
          <a:ln>
            <a:solidFill>
              <a:srgbClr val="000000"/>
            </a:solidFill>
            <a:miter lim="800000"/>
            <a:headEnd/>
            <a:tailEnd/>
          </a:ln>
        </p:spPr>
      </p:sp>
      <p:sp>
        <p:nvSpPr>
          <p:cNvPr id="53250" name="Rectangle 2"/>
          <p:cNvSpPr txBox="1">
            <a:spLocks noGrp="1" noChangeArrowheads="1"/>
          </p:cNvSpPr>
          <p:nvPr>
            <p:ph type="body" idx="1"/>
          </p:nvPr>
        </p:nvSpPr>
        <p:spPr bwMode="auto">
          <a:xfrm>
            <a:off x="1169988" y="5086350"/>
            <a:ext cx="5226050" cy="4106863"/>
          </a:xfrm>
          <a:prstGeom prst="rect">
            <a:avLst/>
          </a:prstGeom>
          <a:noFill/>
          <a:ln>
            <a:round/>
            <a:headEnd/>
            <a:tailEnd/>
          </a:ln>
        </p:spPr>
        <p:txBody>
          <a:bodyPr wrap="none" anchor="ctr"/>
          <a:lstStyle/>
          <a:p>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3" name="Rectangle 1"/>
          <p:cNvSpPr txBox="1">
            <a:spLocks noGrp="1" noRot="1" noChangeAspect="1" noChangeArrowheads="1"/>
          </p:cNvSpPr>
          <p:nvPr>
            <p:ph type="sldImg"/>
          </p:nvPr>
        </p:nvSpPr>
        <p:spPr bwMode="auto">
          <a:xfrm>
            <a:off x="1312863" y="1027113"/>
            <a:ext cx="4933950" cy="3700462"/>
          </a:xfrm>
          <a:prstGeom prst="rect">
            <a:avLst/>
          </a:prstGeom>
          <a:solidFill>
            <a:srgbClr val="FFFFFF"/>
          </a:solidFill>
          <a:ln>
            <a:solidFill>
              <a:srgbClr val="000000"/>
            </a:solidFill>
            <a:miter lim="800000"/>
            <a:headEnd/>
            <a:tailEnd/>
          </a:ln>
        </p:spPr>
      </p:sp>
      <p:sp>
        <p:nvSpPr>
          <p:cNvPr id="54274" name="Rectangle 2"/>
          <p:cNvSpPr txBox="1">
            <a:spLocks noGrp="1" noChangeArrowheads="1"/>
          </p:cNvSpPr>
          <p:nvPr>
            <p:ph type="body" idx="1"/>
          </p:nvPr>
        </p:nvSpPr>
        <p:spPr bwMode="auto">
          <a:xfrm>
            <a:off x="1169988" y="5086350"/>
            <a:ext cx="5226050" cy="4106863"/>
          </a:xfrm>
          <a:prstGeom prst="rect">
            <a:avLst/>
          </a:prstGeom>
          <a:noFill/>
          <a:ln>
            <a:round/>
            <a:headEnd/>
            <a:tailEnd/>
          </a:ln>
        </p:spPr>
        <p:txBody>
          <a:bodyPr wrap="none" anchor="ctr"/>
          <a:lstStyle/>
          <a:p>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7" name="Rectangle 1"/>
          <p:cNvSpPr txBox="1">
            <a:spLocks noGrp="1" noRot="1" noChangeAspect="1" noChangeArrowheads="1"/>
          </p:cNvSpPr>
          <p:nvPr>
            <p:ph type="sldImg"/>
          </p:nvPr>
        </p:nvSpPr>
        <p:spPr bwMode="auto">
          <a:xfrm>
            <a:off x="1312863" y="1027113"/>
            <a:ext cx="4933950" cy="3700462"/>
          </a:xfrm>
          <a:prstGeom prst="rect">
            <a:avLst/>
          </a:prstGeom>
          <a:solidFill>
            <a:srgbClr val="FFFFFF"/>
          </a:solidFill>
          <a:ln>
            <a:solidFill>
              <a:srgbClr val="000000"/>
            </a:solidFill>
            <a:miter lim="800000"/>
            <a:headEnd/>
            <a:tailEnd/>
          </a:ln>
        </p:spPr>
      </p:sp>
      <p:sp>
        <p:nvSpPr>
          <p:cNvPr id="55298" name="Rectangle 2"/>
          <p:cNvSpPr txBox="1">
            <a:spLocks noGrp="1" noChangeArrowheads="1"/>
          </p:cNvSpPr>
          <p:nvPr>
            <p:ph type="body" idx="1"/>
          </p:nvPr>
        </p:nvSpPr>
        <p:spPr bwMode="auto">
          <a:xfrm>
            <a:off x="1169988" y="5086350"/>
            <a:ext cx="5226050" cy="4106863"/>
          </a:xfrm>
          <a:prstGeom prst="rect">
            <a:avLst/>
          </a:prstGeom>
          <a:noFill/>
          <a:ln>
            <a:round/>
            <a:headEnd/>
            <a:tailEnd/>
          </a:ln>
        </p:spPr>
        <p:txBody>
          <a:bodyPr wrap="none" anchor="ctr"/>
          <a:lstStyle/>
          <a:p>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1" name="Rectangle 1"/>
          <p:cNvSpPr txBox="1">
            <a:spLocks noGrp="1" noRot="1" noChangeAspect="1" noChangeArrowheads="1"/>
          </p:cNvSpPr>
          <p:nvPr>
            <p:ph type="sldImg"/>
          </p:nvPr>
        </p:nvSpPr>
        <p:spPr bwMode="auto">
          <a:xfrm>
            <a:off x="1312863" y="1027113"/>
            <a:ext cx="4933950" cy="3700462"/>
          </a:xfrm>
          <a:prstGeom prst="rect">
            <a:avLst/>
          </a:prstGeom>
          <a:solidFill>
            <a:srgbClr val="FFFFFF"/>
          </a:solidFill>
          <a:ln>
            <a:solidFill>
              <a:srgbClr val="000000"/>
            </a:solidFill>
            <a:miter lim="800000"/>
            <a:headEnd/>
            <a:tailEnd/>
          </a:ln>
        </p:spPr>
      </p:sp>
      <p:sp>
        <p:nvSpPr>
          <p:cNvPr id="56322" name="Rectangle 2"/>
          <p:cNvSpPr txBox="1">
            <a:spLocks noGrp="1" noChangeArrowheads="1"/>
          </p:cNvSpPr>
          <p:nvPr>
            <p:ph type="body" idx="1"/>
          </p:nvPr>
        </p:nvSpPr>
        <p:spPr bwMode="auto">
          <a:xfrm>
            <a:off x="1169988" y="5086350"/>
            <a:ext cx="5226050" cy="4106863"/>
          </a:xfrm>
          <a:prstGeom prst="rect">
            <a:avLst/>
          </a:prstGeom>
          <a:noFill/>
          <a:ln>
            <a:round/>
            <a:headEnd/>
            <a:tailEnd/>
          </a:ln>
        </p:spPr>
        <p:txBody>
          <a:bodyPr wrap="none" anchor="ctr"/>
          <a:lstStyle/>
          <a:p>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5" name="Rectangle 1"/>
          <p:cNvSpPr txBox="1">
            <a:spLocks noGrp="1" noRot="1" noChangeAspect="1" noChangeArrowheads="1"/>
          </p:cNvSpPr>
          <p:nvPr>
            <p:ph type="sldImg"/>
          </p:nvPr>
        </p:nvSpPr>
        <p:spPr bwMode="auto">
          <a:xfrm>
            <a:off x="1312863" y="1027113"/>
            <a:ext cx="4933950" cy="3700462"/>
          </a:xfrm>
          <a:prstGeom prst="rect">
            <a:avLst/>
          </a:prstGeom>
          <a:solidFill>
            <a:srgbClr val="FFFFFF"/>
          </a:solidFill>
          <a:ln>
            <a:solidFill>
              <a:srgbClr val="000000"/>
            </a:solidFill>
            <a:miter lim="800000"/>
            <a:headEnd/>
            <a:tailEnd/>
          </a:ln>
        </p:spPr>
      </p:sp>
      <p:sp>
        <p:nvSpPr>
          <p:cNvPr id="57346" name="Rectangle 2"/>
          <p:cNvSpPr txBox="1">
            <a:spLocks noGrp="1" noChangeArrowheads="1"/>
          </p:cNvSpPr>
          <p:nvPr>
            <p:ph type="body" idx="1"/>
          </p:nvPr>
        </p:nvSpPr>
        <p:spPr bwMode="auto">
          <a:xfrm>
            <a:off x="1169988" y="5086350"/>
            <a:ext cx="5226050" cy="4106863"/>
          </a:xfrm>
          <a:prstGeom prst="rect">
            <a:avLst/>
          </a:prstGeom>
          <a:noFill/>
          <a:ln>
            <a:round/>
            <a:headEnd/>
            <a:tailEnd/>
          </a:ln>
        </p:spPr>
        <p:txBody>
          <a:bodyPr wrap="none" anchor="ctr"/>
          <a:lstStyle/>
          <a:p>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69" name="Rectangle 1"/>
          <p:cNvSpPr txBox="1">
            <a:spLocks noGrp="1" noRot="1" noChangeAspect="1" noChangeArrowheads="1"/>
          </p:cNvSpPr>
          <p:nvPr>
            <p:ph type="sldImg"/>
          </p:nvPr>
        </p:nvSpPr>
        <p:spPr bwMode="auto">
          <a:xfrm>
            <a:off x="1312863" y="1027113"/>
            <a:ext cx="4933950" cy="3700462"/>
          </a:xfrm>
          <a:prstGeom prst="rect">
            <a:avLst/>
          </a:prstGeom>
          <a:solidFill>
            <a:srgbClr val="FFFFFF"/>
          </a:solidFill>
          <a:ln>
            <a:solidFill>
              <a:srgbClr val="000000"/>
            </a:solidFill>
            <a:miter lim="800000"/>
            <a:headEnd/>
            <a:tailEnd/>
          </a:ln>
        </p:spPr>
      </p:sp>
      <p:sp>
        <p:nvSpPr>
          <p:cNvPr id="58370" name="Rectangle 2"/>
          <p:cNvSpPr txBox="1">
            <a:spLocks noGrp="1" noChangeArrowheads="1"/>
          </p:cNvSpPr>
          <p:nvPr>
            <p:ph type="body" idx="1"/>
          </p:nvPr>
        </p:nvSpPr>
        <p:spPr bwMode="auto">
          <a:xfrm>
            <a:off x="1169988" y="5086350"/>
            <a:ext cx="5226050" cy="4106863"/>
          </a:xfrm>
          <a:prstGeom prst="rect">
            <a:avLst/>
          </a:prstGeom>
          <a:noFill/>
          <a:ln>
            <a:round/>
            <a:headEnd/>
            <a:tailEnd/>
          </a:ln>
        </p:spPr>
        <p:txBody>
          <a:bodyPr wrap="none" anchor="ctr"/>
          <a:lstStyle/>
          <a:p>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755650" y="2347913"/>
            <a:ext cx="8569325" cy="1620837"/>
          </a:xfrm>
        </p:spPr>
        <p:txBody>
          <a:bodyPr/>
          <a:lstStyle/>
          <a:p>
            <a:r>
              <a:rPr lang="en-US"/>
              <a:t>Haga clic para modificar el estilo de título del patrón</a:t>
            </a:r>
            <a:endParaRPr lang="es-ES"/>
          </a:p>
        </p:txBody>
      </p:sp>
      <p:sp>
        <p:nvSpPr>
          <p:cNvPr id="3" name="Subtítulo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Haga clic para modificar el estilo de subtítulo del patrón</a:t>
            </a:r>
            <a:endParaRPr lang="es-ES"/>
          </a:p>
        </p:txBody>
      </p:sp>
      <p:sp>
        <p:nvSpPr>
          <p:cNvPr id="4" name="Marcador de fecha 3"/>
          <p:cNvSpPr>
            <a:spLocks noGrp="1"/>
          </p:cNvSpPr>
          <p:nvPr>
            <p:ph type="dt" idx="10"/>
          </p:nvPr>
        </p:nvSpPr>
        <p:spPr/>
        <p:txBody>
          <a:bodyPr/>
          <a:lstStyle>
            <a:lvl1pPr>
              <a:defRPr/>
            </a:lvl1pPr>
          </a:lstStyle>
          <a:p>
            <a:endParaRPr lang="es-ES"/>
          </a:p>
        </p:txBody>
      </p:sp>
      <p:sp>
        <p:nvSpPr>
          <p:cNvPr id="5" name="Marcador de pie de página 4"/>
          <p:cNvSpPr>
            <a:spLocks noGrp="1"/>
          </p:cNvSpPr>
          <p:nvPr>
            <p:ph type="ftr" idx="11"/>
          </p:nvPr>
        </p:nvSpPr>
        <p:spPr/>
        <p:txBody>
          <a:bodyPr/>
          <a:lstStyle>
            <a:lvl1pPr>
              <a:defRPr/>
            </a:lvl1pPr>
          </a:lstStyle>
          <a:p>
            <a:endParaRPr lang="es-ES"/>
          </a:p>
        </p:txBody>
      </p:sp>
      <p:sp>
        <p:nvSpPr>
          <p:cNvPr id="6" name="Marcador de número de diapositiva 5"/>
          <p:cNvSpPr>
            <a:spLocks noGrp="1"/>
          </p:cNvSpPr>
          <p:nvPr>
            <p:ph type="sldNum" idx="12"/>
          </p:nvPr>
        </p:nvSpPr>
        <p:spPr/>
        <p:txBody>
          <a:bodyPr/>
          <a:lstStyle>
            <a:lvl1pPr>
              <a:defRPr/>
            </a:lvl1pPr>
          </a:lstStyle>
          <a:p>
            <a:fld id="{3697F6F9-64C8-42E9-9D3C-775C46EE8D05}" type="slidenum">
              <a:rPr lang="es-ES"/>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
          </a:p>
        </p:txBody>
      </p:sp>
      <p:sp>
        <p:nvSpPr>
          <p:cNvPr id="4" name="Marcador de fecha 3"/>
          <p:cNvSpPr>
            <a:spLocks noGrp="1"/>
          </p:cNvSpPr>
          <p:nvPr>
            <p:ph type="dt" idx="10"/>
          </p:nvPr>
        </p:nvSpPr>
        <p:spPr/>
        <p:txBody>
          <a:bodyPr/>
          <a:lstStyle>
            <a:lvl1pPr>
              <a:defRPr/>
            </a:lvl1pPr>
          </a:lstStyle>
          <a:p>
            <a:endParaRPr lang="es-ES"/>
          </a:p>
        </p:txBody>
      </p:sp>
      <p:sp>
        <p:nvSpPr>
          <p:cNvPr id="5" name="Marcador de pie de página 4"/>
          <p:cNvSpPr>
            <a:spLocks noGrp="1"/>
          </p:cNvSpPr>
          <p:nvPr>
            <p:ph type="ftr" idx="11"/>
          </p:nvPr>
        </p:nvSpPr>
        <p:spPr/>
        <p:txBody>
          <a:bodyPr/>
          <a:lstStyle>
            <a:lvl1pPr>
              <a:defRPr/>
            </a:lvl1pPr>
          </a:lstStyle>
          <a:p>
            <a:endParaRPr lang="es-ES"/>
          </a:p>
        </p:txBody>
      </p:sp>
      <p:sp>
        <p:nvSpPr>
          <p:cNvPr id="6" name="Marcador de número de diapositiva 5"/>
          <p:cNvSpPr>
            <a:spLocks noGrp="1"/>
          </p:cNvSpPr>
          <p:nvPr>
            <p:ph type="sldNum" idx="12"/>
          </p:nvPr>
        </p:nvSpPr>
        <p:spPr/>
        <p:txBody>
          <a:bodyPr/>
          <a:lstStyle>
            <a:lvl1pPr>
              <a:defRPr/>
            </a:lvl1pPr>
          </a:lstStyle>
          <a:p>
            <a:fld id="{23B1A949-99D4-472B-BFA9-74E2DBD133A1}" type="slidenum">
              <a:rPr lang="es-ES"/>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7305675" y="301625"/>
            <a:ext cx="2266950" cy="6454775"/>
          </a:xfrm>
        </p:spPr>
        <p:txBody>
          <a:bodyPr vert="eaVert"/>
          <a:lstStyle/>
          <a:p>
            <a:r>
              <a:rPr lang="en-US"/>
              <a:t>Haga clic para modificar el estilo de título del patrón</a:t>
            </a:r>
            <a:endParaRPr lang="es-ES"/>
          </a:p>
        </p:txBody>
      </p:sp>
      <p:sp>
        <p:nvSpPr>
          <p:cNvPr id="3" name="Marcador de texto vertical 2"/>
          <p:cNvSpPr>
            <a:spLocks noGrp="1"/>
          </p:cNvSpPr>
          <p:nvPr>
            <p:ph type="body" orient="vert" idx="1"/>
          </p:nvPr>
        </p:nvSpPr>
        <p:spPr>
          <a:xfrm>
            <a:off x="503238" y="301625"/>
            <a:ext cx="6650037" cy="6454775"/>
          </a:xfrm>
        </p:spPr>
        <p:txBody>
          <a:bodyPr vert="eaVert"/>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
          </a:p>
        </p:txBody>
      </p:sp>
      <p:sp>
        <p:nvSpPr>
          <p:cNvPr id="4" name="Marcador de fecha 3"/>
          <p:cNvSpPr>
            <a:spLocks noGrp="1"/>
          </p:cNvSpPr>
          <p:nvPr>
            <p:ph type="dt" idx="10"/>
          </p:nvPr>
        </p:nvSpPr>
        <p:spPr/>
        <p:txBody>
          <a:bodyPr/>
          <a:lstStyle>
            <a:lvl1pPr>
              <a:defRPr/>
            </a:lvl1pPr>
          </a:lstStyle>
          <a:p>
            <a:endParaRPr lang="es-ES"/>
          </a:p>
        </p:txBody>
      </p:sp>
      <p:sp>
        <p:nvSpPr>
          <p:cNvPr id="5" name="Marcador de pie de página 4"/>
          <p:cNvSpPr>
            <a:spLocks noGrp="1"/>
          </p:cNvSpPr>
          <p:nvPr>
            <p:ph type="ftr" idx="11"/>
          </p:nvPr>
        </p:nvSpPr>
        <p:spPr/>
        <p:txBody>
          <a:bodyPr/>
          <a:lstStyle>
            <a:lvl1pPr>
              <a:defRPr/>
            </a:lvl1pPr>
          </a:lstStyle>
          <a:p>
            <a:endParaRPr lang="es-ES"/>
          </a:p>
        </p:txBody>
      </p:sp>
      <p:sp>
        <p:nvSpPr>
          <p:cNvPr id="6" name="Marcador de número de diapositiva 5"/>
          <p:cNvSpPr>
            <a:spLocks noGrp="1"/>
          </p:cNvSpPr>
          <p:nvPr>
            <p:ph type="sldNum" idx="12"/>
          </p:nvPr>
        </p:nvSpPr>
        <p:spPr/>
        <p:txBody>
          <a:bodyPr/>
          <a:lstStyle>
            <a:lvl1pPr>
              <a:defRPr/>
            </a:lvl1pPr>
          </a:lstStyle>
          <a:p>
            <a:fld id="{60B47E4F-B10C-4A31-8199-DA0D8135FFBE}" type="slidenum">
              <a:rPr lang="es-ES"/>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755650" y="2347913"/>
            <a:ext cx="8569325" cy="1620837"/>
          </a:xfrm>
        </p:spPr>
        <p:txBody>
          <a:bodyPr/>
          <a:lstStyle/>
          <a:p>
            <a:r>
              <a:rPr lang="en-US"/>
              <a:t>Haga clic para modificar el estilo de título del patrón</a:t>
            </a:r>
            <a:endParaRPr lang="es-ES"/>
          </a:p>
        </p:txBody>
      </p:sp>
      <p:sp>
        <p:nvSpPr>
          <p:cNvPr id="3" name="Subtítulo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Haga clic para modificar el estilo de subtítulo del patrón</a:t>
            </a:r>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Haga clic para modificar el estilo de título del patrón</a:t>
            </a:r>
            <a:endParaRPr lang="es-ES"/>
          </a:p>
        </p:txBody>
      </p:sp>
      <p:sp>
        <p:nvSpPr>
          <p:cNvPr id="3" name="Marcador de contenido 2"/>
          <p:cNvSpPr>
            <a:spLocks noGrp="1"/>
          </p:cNvSpPr>
          <p:nvPr>
            <p:ph idx="1"/>
          </p:nvPr>
        </p:nvSpPr>
        <p:spPr/>
        <p:txBody>
          <a:body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96925" y="4857750"/>
            <a:ext cx="8567738" cy="1501775"/>
          </a:xfrm>
        </p:spPr>
        <p:txBody>
          <a:bodyPr anchor="t"/>
          <a:lstStyle>
            <a:lvl1pPr algn="l">
              <a:defRPr sz="4000" b="1" cap="all"/>
            </a:lvl1pPr>
          </a:lstStyle>
          <a:p>
            <a:r>
              <a:rPr lang="en-US"/>
              <a:t>Haga clic para modificar el estilo de título del patrón</a:t>
            </a:r>
            <a:endParaRPr lang="es-ES"/>
          </a:p>
        </p:txBody>
      </p:sp>
      <p:sp>
        <p:nvSpPr>
          <p:cNvPr id="3" name="Marcador de texto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Haga clic para modificar el estilo de texto del patrón</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Haga clic para modificar el estilo de título del patrón</a:t>
            </a:r>
            <a:endParaRPr lang="es-ES"/>
          </a:p>
        </p:txBody>
      </p:sp>
      <p:sp>
        <p:nvSpPr>
          <p:cNvPr id="3" name="Marcador de contenido 2"/>
          <p:cNvSpPr>
            <a:spLocks noGrp="1"/>
          </p:cNvSpPr>
          <p:nvPr>
            <p:ph sz="half" idx="1"/>
          </p:nvPr>
        </p:nvSpPr>
        <p:spPr>
          <a:xfrm>
            <a:off x="741363" y="2101850"/>
            <a:ext cx="4225925" cy="4760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
          </a:p>
        </p:txBody>
      </p:sp>
      <p:sp>
        <p:nvSpPr>
          <p:cNvPr id="4" name="Marcador de contenido 3"/>
          <p:cNvSpPr>
            <a:spLocks noGrp="1"/>
          </p:cNvSpPr>
          <p:nvPr>
            <p:ph sz="half" idx="2"/>
          </p:nvPr>
        </p:nvSpPr>
        <p:spPr>
          <a:xfrm>
            <a:off x="5119688" y="2101850"/>
            <a:ext cx="4227512" cy="4760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504825" y="303213"/>
            <a:ext cx="9072563" cy="1258887"/>
          </a:xfrm>
        </p:spPr>
        <p:txBody>
          <a:bodyPr/>
          <a:lstStyle>
            <a:lvl1pPr>
              <a:defRPr/>
            </a:lvl1pPr>
          </a:lstStyle>
          <a:p>
            <a:r>
              <a:rPr lang="en-US"/>
              <a:t>Haga clic para modificar el estilo de título del patrón</a:t>
            </a:r>
            <a:endParaRPr lang="es-ES"/>
          </a:p>
        </p:txBody>
      </p:sp>
      <p:sp>
        <p:nvSpPr>
          <p:cNvPr id="3" name="Marcador de texto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Haga clic para modificar el estilo de texto del patrón</a:t>
            </a:r>
          </a:p>
        </p:txBody>
      </p:sp>
      <p:sp>
        <p:nvSpPr>
          <p:cNvPr id="4" name="Marcador de contenido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
          </a:p>
        </p:txBody>
      </p:sp>
      <p:sp>
        <p:nvSpPr>
          <p:cNvPr id="5" name="Marcador de texto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Haga clic para modificar el estilo de texto del patrón</a:t>
            </a:r>
          </a:p>
        </p:txBody>
      </p:sp>
      <p:sp>
        <p:nvSpPr>
          <p:cNvPr id="6" name="Marcador de contenido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Haga clic para modificar el estilo de título del patrón</a:t>
            </a:r>
            <a:endParaRPr lang="es-E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504825" y="301625"/>
            <a:ext cx="3316288" cy="1279525"/>
          </a:xfrm>
        </p:spPr>
        <p:txBody>
          <a:bodyPr anchor="b"/>
          <a:lstStyle>
            <a:lvl1pPr algn="l">
              <a:defRPr sz="2000" b="1"/>
            </a:lvl1pPr>
          </a:lstStyle>
          <a:p>
            <a:r>
              <a:rPr lang="en-US"/>
              <a:t>Haga clic para modificar el estilo de título del patrón</a:t>
            </a:r>
            <a:endParaRPr lang="es-ES"/>
          </a:p>
        </p:txBody>
      </p:sp>
      <p:sp>
        <p:nvSpPr>
          <p:cNvPr id="3" name="Marcador de contenido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
          </a:p>
        </p:txBody>
      </p:sp>
      <p:sp>
        <p:nvSpPr>
          <p:cNvPr id="4" name="Marcador de texto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Haga clic para modificar el estilo de texto del patrón</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Haga clic para modificar el estilo de título del patrón</a:t>
            </a:r>
            <a:endParaRPr lang="es-ES"/>
          </a:p>
        </p:txBody>
      </p:sp>
      <p:sp>
        <p:nvSpPr>
          <p:cNvPr id="3" name="Marcador de contenido 2"/>
          <p:cNvSpPr>
            <a:spLocks noGrp="1"/>
          </p:cNvSpPr>
          <p:nvPr>
            <p:ph idx="1"/>
          </p:nvPr>
        </p:nvSpPr>
        <p:spPr/>
        <p:txBody>
          <a:body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
          </a:p>
        </p:txBody>
      </p:sp>
      <p:sp>
        <p:nvSpPr>
          <p:cNvPr id="4" name="Marcador de fecha 3"/>
          <p:cNvSpPr>
            <a:spLocks noGrp="1"/>
          </p:cNvSpPr>
          <p:nvPr>
            <p:ph type="dt" idx="10"/>
          </p:nvPr>
        </p:nvSpPr>
        <p:spPr/>
        <p:txBody>
          <a:bodyPr/>
          <a:lstStyle>
            <a:lvl1pPr>
              <a:defRPr/>
            </a:lvl1pPr>
          </a:lstStyle>
          <a:p>
            <a:endParaRPr lang="es-ES"/>
          </a:p>
        </p:txBody>
      </p:sp>
      <p:sp>
        <p:nvSpPr>
          <p:cNvPr id="5" name="Marcador de pie de página 4"/>
          <p:cNvSpPr>
            <a:spLocks noGrp="1"/>
          </p:cNvSpPr>
          <p:nvPr>
            <p:ph type="ftr" idx="11"/>
          </p:nvPr>
        </p:nvSpPr>
        <p:spPr/>
        <p:txBody>
          <a:bodyPr/>
          <a:lstStyle>
            <a:lvl1pPr>
              <a:defRPr/>
            </a:lvl1pPr>
          </a:lstStyle>
          <a:p>
            <a:endParaRPr lang="es-ES"/>
          </a:p>
        </p:txBody>
      </p:sp>
      <p:sp>
        <p:nvSpPr>
          <p:cNvPr id="6" name="Marcador de número de diapositiva 5"/>
          <p:cNvSpPr>
            <a:spLocks noGrp="1"/>
          </p:cNvSpPr>
          <p:nvPr>
            <p:ph type="sldNum" idx="12"/>
          </p:nvPr>
        </p:nvSpPr>
        <p:spPr/>
        <p:txBody>
          <a:bodyPr/>
          <a:lstStyle>
            <a:lvl1pPr>
              <a:defRPr/>
            </a:lvl1pPr>
          </a:lstStyle>
          <a:p>
            <a:fld id="{2EE33DD1-BAA9-41F2-A412-662E70BF1ECF}" type="slidenum">
              <a:rPr lang="es-ES"/>
              <a:pPr/>
              <a:t>‹Nº›</a:t>
            </a:fld>
            <a:endParaRPr lang="es-E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976438" y="5291138"/>
            <a:ext cx="6048375" cy="625475"/>
          </a:xfrm>
        </p:spPr>
        <p:txBody>
          <a:bodyPr anchor="b"/>
          <a:lstStyle>
            <a:lvl1pPr algn="l">
              <a:defRPr sz="2000" b="1"/>
            </a:lvl1pPr>
          </a:lstStyle>
          <a:p>
            <a:r>
              <a:rPr lang="en-US"/>
              <a:t>Haga clic para modificar el estilo de título del patrón</a:t>
            </a:r>
            <a:endParaRPr lang="es-ES"/>
          </a:p>
        </p:txBody>
      </p:sp>
      <p:sp>
        <p:nvSpPr>
          <p:cNvPr id="3" name="Marcador de posición de imagen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Haga clic para modificar el estilo de texto del patrón</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7196138" y="555625"/>
            <a:ext cx="2151062" cy="6307138"/>
          </a:xfrm>
        </p:spPr>
        <p:txBody>
          <a:bodyPr vert="eaVert"/>
          <a:lstStyle/>
          <a:p>
            <a:r>
              <a:rPr lang="en-US"/>
              <a:t>Haga clic para modificar el estilo de título del patrón</a:t>
            </a:r>
            <a:endParaRPr lang="es-ES"/>
          </a:p>
        </p:txBody>
      </p:sp>
      <p:sp>
        <p:nvSpPr>
          <p:cNvPr id="3" name="Marcador de texto vertical 2"/>
          <p:cNvSpPr>
            <a:spLocks noGrp="1"/>
          </p:cNvSpPr>
          <p:nvPr>
            <p:ph type="body" orient="vert" idx="1"/>
          </p:nvPr>
        </p:nvSpPr>
        <p:spPr>
          <a:xfrm>
            <a:off x="741363" y="555625"/>
            <a:ext cx="6302375" cy="6307138"/>
          </a:xfrm>
        </p:spPr>
        <p:txBody>
          <a:bodyPr vert="eaVert"/>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755650" y="2347913"/>
            <a:ext cx="8569325" cy="1620837"/>
          </a:xfrm>
        </p:spPr>
        <p:txBody>
          <a:bodyPr/>
          <a:lstStyle/>
          <a:p>
            <a:r>
              <a:rPr lang="en-US"/>
              <a:t>Haga clic para modificar el estilo de título del patrón</a:t>
            </a:r>
            <a:endParaRPr lang="es-ES"/>
          </a:p>
        </p:txBody>
      </p:sp>
      <p:sp>
        <p:nvSpPr>
          <p:cNvPr id="3" name="Subtítulo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Haga clic para modificar el estilo de subtítulo del patrón</a:t>
            </a:r>
            <a:endParaRPr lang="es-E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Haga clic para modificar el estilo de título del patrón</a:t>
            </a:r>
            <a:endParaRPr lang="es-ES"/>
          </a:p>
        </p:txBody>
      </p:sp>
      <p:sp>
        <p:nvSpPr>
          <p:cNvPr id="3" name="Marcador de contenido 2"/>
          <p:cNvSpPr>
            <a:spLocks noGrp="1"/>
          </p:cNvSpPr>
          <p:nvPr>
            <p:ph idx="1"/>
          </p:nvPr>
        </p:nvSpPr>
        <p:spPr/>
        <p:txBody>
          <a:body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96925" y="4857750"/>
            <a:ext cx="8567738" cy="1501775"/>
          </a:xfrm>
        </p:spPr>
        <p:txBody>
          <a:bodyPr anchor="t"/>
          <a:lstStyle>
            <a:lvl1pPr algn="l">
              <a:defRPr sz="4000" b="1" cap="all"/>
            </a:lvl1pPr>
          </a:lstStyle>
          <a:p>
            <a:r>
              <a:rPr lang="en-US"/>
              <a:t>Haga clic para modificar el estilo de título del patrón</a:t>
            </a:r>
            <a:endParaRPr lang="es-ES"/>
          </a:p>
        </p:txBody>
      </p:sp>
      <p:sp>
        <p:nvSpPr>
          <p:cNvPr id="3" name="Marcador de texto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Haga clic para modificar el estilo de texto del patrón</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Haga clic para modificar el estilo de título del patrón</a:t>
            </a:r>
            <a:endParaRPr lang="es-ES"/>
          </a:p>
        </p:txBody>
      </p:sp>
      <p:sp>
        <p:nvSpPr>
          <p:cNvPr id="3" name="Marcador de contenido 2"/>
          <p:cNvSpPr>
            <a:spLocks noGrp="1"/>
          </p:cNvSpPr>
          <p:nvPr>
            <p:ph sz="half" idx="1"/>
          </p:nvPr>
        </p:nvSpPr>
        <p:spPr>
          <a:xfrm>
            <a:off x="741363" y="2101850"/>
            <a:ext cx="4225925" cy="4760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
          </a:p>
        </p:txBody>
      </p:sp>
      <p:sp>
        <p:nvSpPr>
          <p:cNvPr id="4" name="Marcador de contenido 3"/>
          <p:cNvSpPr>
            <a:spLocks noGrp="1"/>
          </p:cNvSpPr>
          <p:nvPr>
            <p:ph sz="half" idx="2"/>
          </p:nvPr>
        </p:nvSpPr>
        <p:spPr>
          <a:xfrm>
            <a:off x="5119688" y="2101850"/>
            <a:ext cx="4227512" cy="4760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504825" y="303213"/>
            <a:ext cx="9072563" cy="1258887"/>
          </a:xfrm>
        </p:spPr>
        <p:txBody>
          <a:bodyPr/>
          <a:lstStyle>
            <a:lvl1pPr>
              <a:defRPr/>
            </a:lvl1pPr>
          </a:lstStyle>
          <a:p>
            <a:r>
              <a:rPr lang="en-US"/>
              <a:t>Haga clic para modificar el estilo de título del patrón</a:t>
            </a:r>
            <a:endParaRPr lang="es-ES"/>
          </a:p>
        </p:txBody>
      </p:sp>
      <p:sp>
        <p:nvSpPr>
          <p:cNvPr id="3" name="Marcador de texto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Haga clic para modificar el estilo de texto del patrón</a:t>
            </a:r>
          </a:p>
        </p:txBody>
      </p:sp>
      <p:sp>
        <p:nvSpPr>
          <p:cNvPr id="4" name="Marcador de contenido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
          </a:p>
        </p:txBody>
      </p:sp>
      <p:sp>
        <p:nvSpPr>
          <p:cNvPr id="5" name="Marcador de texto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Haga clic para modificar el estilo de texto del patrón</a:t>
            </a:r>
          </a:p>
        </p:txBody>
      </p:sp>
      <p:sp>
        <p:nvSpPr>
          <p:cNvPr id="6" name="Marcador de contenido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Haga clic para modificar el estilo de título del patrón</a:t>
            </a:r>
            <a:endParaRPr lang="es-E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96925" y="4857750"/>
            <a:ext cx="8567738" cy="1501775"/>
          </a:xfrm>
        </p:spPr>
        <p:txBody>
          <a:bodyPr anchor="t"/>
          <a:lstStyle>
            <a:lvl1pPr algn="l">
              <a:defRPr sz="4000" b="1" cap="all"/>
            </a:lvl1pPr>
          </a:lstStyle>
          <a:p>
            <a:r>
              <a:rPr lang="en-US"/>
              <a:t>Haga clic para modificar el estilo de título del patrón</a:t>
            </a:r>
            <a:endParaRPr lang="es-ES"/>
          </a:p>
        </p:txBody>
      </p:sp>
      <p:sp>
        <p:nvSpPr>
          <p:cNvPr id="3" name="Marcador de texto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Haga clic para modificar el estilo de texto del patrón</a:t>
            </a:r>
          </a:p>
        </p:txBody>
      </p:sp>
      <p:sp>
        <p:nvSpPr>
          <p:cNvPr id="4" name="Marcador de fecha 3"/>
          <p:cNvSpPr>
            <a:spLocks noGrp="1"/>
          </p:cNvSpPr>
          <p:nvPr>
            <p:ph type="dt" idx="10"/>
          </p:nvPr>
        </p:nvSpPr>
        <p:spPr/>
        <p:txBody>
          <a:bodyPr/>
          <a:lstStyle>
            <a:lvl1pPr>
              <a:defRPr/>
            </a:lvl1pPr>
          </a:lstStyle>
          <a:p>
            <a:endParaRPr lang="es-ES"/>
          </a:p>
        </p:txBody>
      </p:sp>
      <p:sp>
        <p:nvSpPr>
          <p:cNvPr id="5" name="Marcador de pie de página 4"/>
          <p:cNvSpPr>
            <a:spLocks noGrp="1"/>
          </p:cNvSpPr>
          <p:nvPr>
            <p:ph type="ftr" idx="11"/>
          </p:nvPr>
        </p:nvSpPr>
        <p:spPr/>
        <p:txBody>
          <a:bodyPr/>
          <a:lstStyle>
            <a:lvl1pPr>
              <a:defRPr/>
            </a:lvl1pPr>
          </a:lstStyle>
          <a:p>
            <a:endParaRPr lang="es-ES"/>
          </a:p>
        </p:txBody>
      </p:sp>
      <p:sp>
        <p:nvSpPr>
          <p:cNvPr id="6" name="Marcador de número de diapositiva 5"/>
          <p:cNvSpPr>
            <a:spLocks noGrp="1"/>
          </p:cNvSpPr>
          <p:nvPr>
            <p:ph type="sldNum" idx="12"/>
          </p:nvPr>
        </p:nvSpPr>
        <p:spPr/>
        <p:txBody>
          <a:bodyPr/>
          <a:lstStyle>
            <a:lvl1pPr>
              <a:defRPr/>
            </a:lvl1pPr>
          </a:lstStyle>
          <a:p>
            <a:fld id="{E349DF1B-9A37-4CAF-8147-693DEEC5B263}" type="slidenum">
              <a:rPr lang="es-ES"/>
              <a:pPr/>
              <a:t>‹Nº›</a:t>
            </a:fld>
            <a:endParaRPr lang="es-E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504825" y="301625"/>
            <a:ext cx="3316288" cy="1279525"/>
          </a:xfrm>
        </p:spPr>
        <p:txBody>
          <a:bodyPr anchor="b"/>
          <a:lstStyle>
            <a:lvl1pPr algn="l">
              <a:defRPr sz="2000" b="1"/>
            </a:lvl1pPr>
          </a:lstStyle>
          <a:p>
            <a:r>
              <a:rPr lang="en-US"/>
              <a:t>Haga clic para modificar el estilo de título del patrón</a:t>
            </a:r>
            <a:endParaRPr lang="es-ES"/>
          </a:p>
        </p:txBody>
      </p:sp>
      <p:sp>
        <p:nvSpPr>
          <p:cNvPr id="3" name="Marcador de contenido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
          </a:p>
        </p:txBody>
      </p:sp>
      <p:sp>
        <p:nvSpPr>
          <p:cNvPr id="4" name="Marcador de texto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Haga clic para modificar el estilo de texto del patrón</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976438" y="5291138"/>
            <a:ext cx="6048375" cy="625475"/>
          </a:xfrm>
        </p:spPr>
        <p:txBody>
          <a:bodyPr anchor="b"/>
          <a:lstStyle>
            <a:lvl1pPr algn="l">
              <a:defRPr sz="2000" b="1"/>
            </a:lvl1pPr>
          </a:lstStyle>
          <a:p>
            <a:r>
              <a:rPr lang="en-US"/>
              <a:t>Haga clic para modificar el estilo de título del patrón</a:t>
            </a:r>
            <a:endParaRPr lang="es-ES"/>
          </a:p>
        </p:txBody>
      </p:sp>
      <p:sp>
        <p:nvSpPr>
          <p:cNvPr id="3" name="Marcador de posición de imagen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Haga clic para modificar el estilo de texto del patrón</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7196138" y="555625"/>
            <a:ext cx="2151062" cy="6307138"/>
          </a:xfrm>
        </p:spPr>
        <p:txBody>
          <a:bodyPr vert="eaVert"/>
          <a:lstStyle/>
          <a:p>
            <a:r>
              <a:rPr lang="en-US"/>
              <a:t>Haga clic para modificar el estilo de título del patrón</a:t>
            </a:r>
            <a:endParaRPr lang="es-ES"/>
          </a:p>
        </p:txBody>
      </p:sp>
      <p:sp>
        <p:nvSpPr>
          <p:cNvPr id="3" name="Marcador de texto vertical 2"/>
          <p:cNvSpPr>
            <a:spLocks noGrp="1"/>
          </p:cNvSpPr>
          <p:nvPr>
            <p:ph type="body" orient="vert" idx="1"/>
          </p:nvPr>
        </p:nvSpPr>
        <p:spPr>
          <a:xfrm>
            <a:off x="741363" y="555625"/>
            <a:ext cx="6302375" cy="6307138"/>
          </a:xfrm>
        </p:spPr>
        <p:txBody>
          <a:bodyPr vert="eaVert"/>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755650" y="2347913"/>
            <a:ext cx="8569325" cy="1620837"/>
          </a:xfrm>
        </p:spPr>
        <p:txBody>
          <a:bodyPr/>
          <a:lstStyle/>
          <a:p>
            <a:r>
              <a:rPr lang="en-US"/>
              <a:t>Haga clic para modificar el estilo de título del patrón</a:t>
            </a:r>
            <a:endParaRPr lang="es-ES"/>
          </a:p>
        </p:txBody>
      </p:sp>
      <p:sp>
        <p:nvSpPr>
          <p:cNvPr id="3" name="Subtítulo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Haga clic para modificar el estilo de subtítulo del patrón</a:t>
            </a:r>
            <a:endParaRPr lang="es-E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Haga clic para modificar el estilo de título del patrón</a:t>
            </a:r>
            <a:endParaRPr lang="es-ES"/>
          </a:p>
        </p:txBody>
      </p:sp>
      <p:sp>
        <p:nvSpPr>
          <p:cNvPr id="3" name="Marcador de contenido 2"/>
          <p:cNvSpPr>
            <a:spLocks noGrp="1"/>
          </p:cNvSpPr>
          <p:nvPr>
            <p:ph idx="1"/>
          </p:nvPr>
        </p:nvSpPr>
        <p:spPr/>
        <p:txBody>
          <a:body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96925" y="4857750"/>
            <a:ext cx="8567738" cy="1501775"/>
          </a:xfrm>
        </p:spPr>
        <p:txBody>
          <a:bodyPr anchor="t"/>
          <a:lstStyle>
            <a:lvl1pPr algn="l">
              <a:defRPr sz="4000" b="1" cap="all"/>
            </a:lvl1pPr>
          </a:lstStyle>
          <a:p>
            <a:r>
              <a:rPr lang="en-US"/>
              <a:t>Haga clic para modificar el estilo de título del patrón</a:t>
            </a:r>
            <a:endParaRPr lang="es-ES"/>
          </a:p>
        </p:txBody>
      </p:sp>
      <p:sp>
        <p:nvSpPr>
          <p:cNvPr id="3" name="Marcador de texto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Haga clic para modificar el estilo de texto del patrón</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Haga clic para modificar el estilo de título del patrón</a:t>
            </a:r>
            <a:endParaRPr lang="es-ES"/>
          </a:p>
        </p:txBody>
      </p:sp>
      <p:sp>
        <p:nvSpPr>
          <p:cNvPr id="3" name="Marcador de contenido 2"/>
          <p:cNvSpPr>
            <a:spLocks noGrp="1"/>
          </p:cNvSpPr>
          <p:nvPr>
            <p:ph sz="half" idx="1"/>
          </p:nvPr>
        </p:nvSpPr>
        <p:spPr>
          <a:xfrm>
            <a:off x="822325" y="2138363"/>
            <a:ext cx="4132263" cy="47609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
          </a:p>
        </p:txBody>
      </p:sp>
      <p:sp>
        <p:nvSpPr>
          <p:cNvPr id="4" name="Marcador de contenido 3"/>
          <p:cNvSpPr>
            <a:spLocks noGrp="1"/>
          </p:cNvSpPr>
          <p:nvPr>
            <p:ph sz="half" idx="2"/>
          </p:nvPr>
        </p:nvSpPr>
        <p:spPr>
          <a:xfrm>
            <a:off x="5106988" y="2138363"/>
            <a:ext cx="4132262" cy="47609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504825" y="303213"/>
            <a:ext cx="9072563" cy="1258887"/>
          </a:xfrm>
        </p:spPr>
        <p:txBody>
          <a:bodyPr/>
          <a:lstStyle>
            <a:lvl1pPr>
              <a:defRPr/>
            </a:lvl1pPr>
          </a:lstStyle>
          <a:p>
            <a:r>
              <a:rPr lang="en-US"/>
              <a:t>Haga clic para modificar el estilo de título del patrón</a:t>
            </a:r>
            <a:endParaRPr lang="es-ES"/>
          </a:p>
        </p:txBody>
      </p:sp>
      <p:sp>
        <p:nvSpPr>
          <p:cNvPr id="3" name="Marcador de texto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Haga clic para modificar el estilo de texto del patrón</a:t>
            </a:r>
          </a:p>
        </p:txBody>
      </p:sp>
      <p:sp>
        <p:nvSpPr>
          <p:cNvPr id="4" name="Marcador de contenido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
          </a:p>
        </p:txBody>
      </p:sp>
      <p:sp>
        <p:nvSpPr>
          <p:cNvPr id="5" name="Marcador de texto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Haga clic para modificar el estilo de texto del patrón</a:t>
            </a:r>
          </a:p>
        </p:txBody>
      </p:sp>
      <p:sp>
        <p:nvSpPr>
          <p:cNvPr id="6" name="Marcador de contenido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Haga clic para modificar el estilo de título del patrón</a:t>
            </a:r>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Haga clic para modificar el estilo de título del patrón</a:t>
            </a:r>
            <a:endParaRPr lang="es-ES"/>
          </a:p>
        </p:txBody>
      </p:sp>
      <p:sp>
        <p:nvSpPr>
          <p:cNvPr id="3" name="Marcador de contenido 2"/>
          <p:cNvSpPr>
            <a:spLocks noGrp="1"/>
          </p:cNvSpPr>
          <p:nvPr>
            <p:ph sz="half" idx="1"/>
          </p:nvPr>
        </p:nvSpPr>
        <p:spPr>
          <a:xfrm>
            <a:off x="503238" y="1768475"/>
            <a:ext cx="44577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
          </a:p>
        </p:txBody>
      </p:sp>
      <p:sp>
        <p:nvSpPr>
          <p:cNvPr id="4" name="Marcador de contenido 3"/>
          <p:cNvSpPr>
            <a:spLocks noGrp="1"/>
          </p:cNvSpPr>
          <p:nvPr>
            <p:ph sz="half" idx="2"/>
          </p:nvPr>
        </p:nvSpPr>
        <p:spPr>
          <a:xfrm>
            <a:off x="5113338" y="1768475"/>
            <a:ext cx="4459287"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
          </a:p>
        </p:txBody>
      </p:sp>
      <p:sp>
        <p:nvSpPr>
          <p:cNvPr id="5" name="Marcador de fecha 4"/>
          <p:cNvSpPr>
            <a:spLocks noGrp="1"/>
          </p:cNvSpPr>
          <p:nvPr>
            <p:ph type="dt" idx="10"/>
          </p:nvPr>
        </p:nvSpPr>
        <p:spPr/>
        <p:txBody>
          <a:bodyPr/>
          <a:lstStyle>
            <a:lvl1pPr>
              <a:defRPr/>
            </a:lvl1pPr>
          </a:lstStyle>
          <a:p>
            <a:endParaRPr lang="es-ES"/>
          </a:p>
        </p:txBody>
      </p:sp>
      <p:sp>
        <p:nvSpPr>
          <p:cNvPr id="6" name="Marcador de pie de página 5"/>
          <p:cNvSpPr>
            <a:spLocks noGrp="1"/>
          </p:cNvSpPr>
          <p:nvPr>
            <p:ph type="ftr" idx="11"/>
          </p:nvPr>
        </p:nvSpPr>
        <p:spPr/>
        <p:txBody>
          <a:bodyPr/>
          <a:lstStyle>
            <a:lvl1pPr>
              <a:defRPr/>
            </a:lvl1pPr>
          </a:lstStyle>
          <a:p>
            <a:endParaRPr lang="es-ES"/>
          </a:p>
        </p:txBody>
      </p:sp>
      <p:sp>
        <p:nvSpPr>
          <p:cNvPr id="7" name="Marcador de número de diapositiva 6"/>
          <p:cNvSpPr>
            <a:spLocks noGrp="1"/>
          </p:cNvSpPr>
          <p:nvPr>
            <p:ph type="sldNum" idx="12"/>
          </p:nvPr>
        </p:nvSpPr>
        <p:spPr/>
        <p:txBody>
          <a:bodyPr/>
          <a:lstStyle>
            <a:lvl1pPr>
              <a:defRPr/>
            </a:lvl1pPr>
          </a:lstStyle>
          <a:p>
            <a:fld id="{E389D614-4BD2-4715-8AA4-E964D8E75BF5}" type="slidenum">
              <a:rPr lang="es-ES"/>
              <a:pPr/>
              <a:t>‹Nº›</a:t>
            </a:fld>
            <a:endParaRPr lang="es-E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504825" y="301625"/>
            <a:ext cx="3316288" cy="1279525"/>
          </a:xfrm>
        </p:spPr>
        <p:txBody>
          <a:bodyPr anchor="b"/>
          <a:lstStyle>
            <a:lvl1pPr algn="l">
              <a:defRPr sz="2000" b="1"/>
            </a:lvl1pPr>
          </a:lstStyle>
          <a:p>
            <a:r>
              <a:rPr lang="en-US"/>
              <a:t>Haga clic para modificar el estilo de título del patrón</a:t>
            </a:r>
            <a:endParaRPr lang="es-ES"/>
          </a:p>
        </p:txBody>
      </p:sp>
      <p:sp>
        <p:nvSpPr>
          <p:cNvPr id="3" name="Marcador de contenido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
          </a:p>
        </p:txBody>
      </p:sp>
      <p:sp>
        <p:nvSpPr>
          <p:cNvPr id="4" name="Marcador de texto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Haga clic para modificar el estilo de texto del patrón</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976438" y="5291138"/>
            <a:ext cx="6048375" cy="625475"/>
          </a:xfrm>
        </p:spPr>
        <p:txBody>
          <a:bodyPr anchor="b"/>
          <a:lstStyle>
            <a:lvl1pPr algn="l">
              <a:defRPr sz="2000" b="1"/>
            </a:lvl1pPr>
          </a:lstStyle>
          <a:p>
            <a:r>
              <a:rPr lang="en-US"/>
              <a:t>Haga clic para modificar el estilo de título del patrón</a:t>
            </a:r>
            <a:endParaRPr lang="es-ES"/>
          </a:p>
        </p:txBody>
      </p:sp>
      <p:sp>
        <p:nvSpPr>
          <p:cNvPr id="3" name="Marcador de posición de imagen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Haga clic para modificar el estilo de texto del patrón</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7196138" y="700088"/>
            <a:ext cx="2151062" cy="6199187"/>
          </a:xfrm>
        </p:spPr>
        <p:txBody>
          <a:bodyPr vert="eaVert"/>
          <a:lstStyle/>
          <a:p>
            <a:r>
              <a:rPr lang="en-US"/>
              <a:t>Haga clic para modificar el estilo de título del patrón</a:t>
            </a:r>
            <a:endParaRPr lang="es-ES"/>
          </a:p>
        </p:txBody>
      </p:sp>
      <p:sp>
        <p:nvSpPr>
          <p:cNvPr id="3" name="Marcador de texto vertical 2"/>
          <p:cNvSpPr>
            <a:spLocks noGrp="1"/>
          </p:cNvSpPr>
          <p:nvPr>
            <p:ph type="body" orient="vert" idx="1"/>
          </p:nvPr>
        </p:nvSpPr>
        <p:spPr>
          <a:xfrm>
            <a:off x="741363" y="700088"/>
            <a:ext cx="6302375" cy="6199187"/>
          </a:xfrm>
        </p:spPr>
        <p:txBody>
          <a:bodyPr vert="eaVert"/>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755650" y="2347913"/>
            <a:ext cx="8569325" cy="1620837"/>
          </a:xfrm>
        </p:spPr>
        <p:txBody>
          <a:bodyPr/>
          <a:lstStyle/>
          <a:p>
            <a:r>
              <a:rPr lang="en-US"/>
              <a:t>Haga clic para modificar el estilo de título del patrón</a:t>
            </a:r>
            <a:endParaRPr lang="es-ES"/>
          </a:p>
        </p:txBody>
      </p:sp>
      <p:sp>
        <p:nvSpPr>
          <p:cNvPr id="3" name="Subtítulo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Haga clic para modificar el estilo de subtítulo del patrón</a:t>
            </a:r>
            <a:endParaRPr lang="es-E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Haga clic para modificar el estilo de título del patrón</a:t>
            </a:r>
            <a:endParaRPr lang="es-ES"/>
          </a:p>
        </p:txBody>
      </p:sp>
      <p:sp>
        <p:nvSpPr>
          <p:cNvPr id="3" name="Marcador de contenido 2"/>
          <p:cNvSpPr>
            <a:spLocks noGrp="1"/>
          </p:cNvSpPr>
          <p:nvPr>
            <p:ph idx="1"/>
          </p:nvPr>
        </p:nvSpPr>
        <p:spPr/>
        <p:txBody>
          <a:body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96925" y="4857750"/>
            <a:ext cx="8567738" cy="1501775"/>
          </a:xfrm>
        </p:spPr>
        <p:txBody>
          <a:bodyPr anchor="t"/>
          <a:lstStyle>
            <a:lvl1pPr algn="l">
              <a:defRPr sz="4000" b="1" cap="all"/>
            </a:lvl1pPr>
          </a:lstStyle>
          <a:p>
            <a:r>
              <a:rPr lang="en-US"/>
              <a:t>Haga clic para modificar el estilo de título del patrón</a:t>
            </a:r>
            <a:endParaRPr lang="es-ES"/>
          </a:p>
        </p:txBody>
      </p:sp>
      <p:sp>
        <p:nvSpPr>
          <p:cNvPr id="3" name="Marcador de texto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Haga clic para modificar el estilo de texto del patrón</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Haga clic para modificar el estilo de título del patrón</a:t>
            </a:r>
            <a:endParaRPr lang="es-ES"/>
          </a:p>
        </p:txBody>
      </p:sp>
      <p:sp>
        <p:nvSpPr>
          <p:cNvPr id="3" name="Marcador de contenido 2"/>
          <p:cNvSpPr>
            <a:spLocks noGrp="1"/>
          </p:cNvSpPr>
          <p:nvPr>
            <p:ph sz="half" idx="1"/>
          </p:nvPr>
        </p:nvSpPr>
        <p:spPr>
          <a:xfrm>
            <a:off x="822325" y="2138363"/>
            <a:ext cx="4132263" cy="47609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
          </a:p>
        </p:txBody>
      </p:sp>
      <p:sp>
        <p:nvSpPr>
          <p:cNvPr id="4" name="Marcador de contenido 3"/>
          <p:cNvSpPr>
            <a:spLocks noGrp="1"/>
          </p:cNvSpPr>
          <p:nvPr>
            <p:ph sz="half" idx="2"/>
          </p:nvPr>
        </p:nvSpPr>
        <p:spPr>
          <a:xfrm>
            <a:off x="5106988" y="2138363"/>
            <a:ext cx="4132262" cy="47609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504825" y="303213"/>
            <a:ext cx="9072563" cy="1258887"/>
          </a:xfrm>
        </p:spPr>
        <p:txBody>
          <a:bodyPr/>
          <a:lstStyle>
            <a:lvl1pPr>
              <a:defRPr/>
            </a:lvl1pPr>
          </a:lstStyle>
          <a:p>
            <a:r>
              <a:rPr lang="en-US"/>
              <a:t>Haga clic para modificar el estilo de título del patrón</a:t>
            </a:r>
            <a:endParaRPr lang="es-ES"/>
          </a:p>
        </p:txBody>
      </p:sp>
      <p:sp>
        <p:nvSpPr>
          <p:cNvPr id="3" name="Marcador de texto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Haga clic para modificar el estilo de texto del patrón</a:t>
            </a:r>
          </a:p>
        </p:txBody>
      </p:sp>
      <p:sp>
        <p:nvSpPr>
          <p:cNvPr id="4" name="Marcador de contenido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
          </a:p>
        </p:txBody>
      </p:sp>
      <p:sp>
        <p:nvSpPr>
          <p:cNvPr id="5" name="Marcador de texto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Haga clic para modificar el estilo de texto del patrón</a:t>
            </a:r>
          </a:p>
        </p:txBody>
      </p:sp>
      <p:sp>
        <p:nvSpPr>
          <p:cNvPr id="6" name="Marcador de contenido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504825" y="303213"/>
            <a:ext cx="9072563" cy="1258887"/>
          </a:xfrm>
        </p:spPr>
        <p:txBody>
          <a:bodyPr/>
          <a:lstStyle>
            <a:lvl1pPr>
              <a:defRPr/>
            </a:lvl1pPr>
          </a:lstStyle>
          <a:p>
            <a:r>
              <a:rPr lang="en-US"/>
              <a:t>Haga clic para modificar el estilo de título del patrón</a:t>
            </a:r>
            <a:endParaRPr lang="es-ES"/>
          </a:p>
        </p:txBody>
      </p:sp>
      <p:sp>
        <p:nvSpPr>
          <p:cNvPr id="3" name="Marcador de texto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Haga clic para modificar el estilo de texto del patrón</a:t>
            </a:r>
          </a:p>
        </p:txBody>
      </p:sp>
      <p:sp>
        <p:nvSpPr>
          <p:cNvPr id="4" name="Marcador de contenido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
          </a:p>
        </p:txBody>
      </p:sp>
      <p:sp>
        <p:nvSpPr>
          <p:cNvPr id="5" name="Marcador de texto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Haga clic para modificar el estilo de texto del patrón</a:t>
            </a:r>
          </a:p>
        </p:txBody>
      </p:sp>
      <p:sp>
        <p:nvSpPr>
          <p:cNvPr id="6" name="Marcador de contenido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
          </a:p>
        </p:txBody>
      </p:sp>
      <p:sp>
        <p:nvSpPr>
          <p:cNvPr id="7" name="Marcador de fecha 6"/>
          <p:cNvSpPr>
            <a:spLocks noGrp="1"/>
          </p:cNvSpPr>
          <p:nvPr>
            <p:ph type="dt" idx="10"/>
          </p:nvPr>
        </p:nvSpPr>
        <p:spPr/>
        <p:txBody>
          <a:bodyPr/>
          <a:lstStyle>
            <a:lvl1pPr>
              <a:defRPr/>
            </a:lvl1pPr>
          </a:lstStyle>
          <a:p>
            <a:endParaRPr lang="es-ES"/>
          </a:p>
        </p:txBody>
      </p:sp>
      <p:sp>
        <p:nvSpPr>
          <p:cNvPr id="8" name="Marcador de pie de página 7"/>
          <p:cNvSpPr>
            <a:spLocks noGrp="1"/>
          </p:cNvSpPr>
          <p:nvPr>
            <p:ph type="ftr" idx="11"/>
          </p:nvPr>
        </p:nvSpPr>
        <p:spPr/>
        <p:txBody>
          <a:bodyPr/>
          <a:lstStyle>
            <a:lvl1pPr>
              <a:defRPr/>
            </a:lvl1pPr>
          </a:lstStyle>
          <a:p>
            <a:endParaRPr lang="es-ES"/>
          </a:p>
        </p:txBody>
      </p:sp>
      <p:sp>
        <p:nvSpPr>
          <p:cNvPr id="9" name="Marcador de número de diapositiva 8"/>
          <p:cNvSpPr>
            <a:spLocks noGrp="1"/>
          </p:cNvSpPr>
          <p:nvPr>
            <p:ph type="sldNum" idx="12"/>
          </p:nvPr>
        </p:nvSpPr>
        <p:spPr/>
        <p:txBody>
          <a:bodyPr/>
          <a:lstStyle>
            <a:lvl1pPr>
              <a:defRPr/>
            </a:lvl1pPr>
          </a:lstStyle>
          <a:p>
            <a:fld id="{38172AAC-9A60-4112-9772-F62241E59AD2}" type="slidenum">
              <a:rPr lang="es-ES"/>
              <a:pPr/>
              <a:t>‹Nº›</a:t>
            </a:fld>
            <a:endParaRPr lang="es-E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Haga clic para modificar el estilo de título del patrón</a:t>
            </a:r>
            <a:endParaRPr lang="es-E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504825" y="301625"/>
            <a:ext cx="3316288" cy="1279525"/>
          </a:xfrm>
        </p:spPr>
        <p:txBody>
          <a:bodyPr anchor="b"/>
          <a:lstStyle>
            <a:lvl1pPr algn="l">
              <a:defRPr sz="2000" b="1"/>
            </a:lvl1pPr>
          </a:lstStyle>
          <a:p>
            <a:r>
              <a:rPr lang="en-US"/>
              <a:t>Haga clic para modificar el estilo de título del patrón</a:t>
            </a:r>
            <a:endParaRPr lang="es-ES"/>
          </a:p>
        </p:txBody>
      </p:sp>
      <p:sp>
        <p:nvSpPr>
          <p:cNvPr id="3" name="Marcador de contenido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
          </a:p>
        </p:txBody>
      </p:sp>
      <p:sp>
        <p:nvSpPr>
          <p:cNvPr id="4" name="Marcador de texto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Haga clic para modificar el estilo de texto del patrón</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976438" y="5291138"/>
            <a:ext cx="6048375" cy="625475"/>
          </a:xfrm>
        </p:spPr>
        <p:txBody>
          <a:bodyPr anchor="b"/>
          <a:lstStyle>
            <a:lvl1pPr algn="l">
              <a:defRPr sz="2000" b="1"/>
            </a:lvl1pPr>
          </a:lstStyle>
          <a:p>
            <a:r>
              <a:rPr lang="en-US"/>
              <a:t>Haga clic para modificar el estilo de título del patrón</a:t>
            </a:r>
            <a:endParaRPr lang="es-ES"/>
          </a:p>
        </p:txBody>
      </p:sp>
      <p:sp>
        <p:nvSpPr>
          <p:cNvPr id="3" name="Marcador de posición de imagen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Haga clic para modificar el estilo de texto del patrón</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7196138" y="700088"/>
            <a:ext cx="2151062" cy="6199187"/>
          </a:xfrm>
        </p:spPr>
        <p:txBody>
          <a:bodyPr vert="eaVert"/>
          <a:lstStyle/>
          <a:p>
            <a:r>
              <a:rPr lang="en-US"/>
              <a:t>Haga clic para modificar el estilo de título del patrón</a:t>
            </a:r>
            <a:endParaRPr lang="es-ES"/>
          </a:p>
        </p:txBody>
      </p:sp>
      <p:sp>
        <p:nvSpPr>
          <p:cNvPr id="3" name="Marcador de texto vertical 2"/>
          <p:cNvSpPr>
            <a:spLocks noGrp="1"/>
          </p:cNvSpPr>
          <p:nvPr>
            <p:ph type="body" orient="vert" idx="1"/>
          </p:nvPr>
        </p:nvSpPr>
        <p:spPr>
          <a:xfrm>
            <a:off x="741363" y="700088"/>
            <a:ext cx="6302375" cy="6199187"/>
          </a:xfrm>
        </p:spPr>
        <p:txBody>
          <a:bodyPr vert="eaVert"/>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755650" y="2347913"/>
            <a:ext cx="8569325" cy="1620837"/>
          </a:xfrm>
        </p:spPr>
        <p:txBody>
          <a:bodyPr/>
          <a:lstStyle/>
          <a:p>
            <a:r>
              <a:rPr lang="en-US"/>
              <a:t>Haga clic para modificar el estilo de título del patrón</a:t>
            </a:r>
            <a:endParaRPr lang="es-ES"/>
          </a:p>
        </p:txBody>
      </p:sp>
      <p:sp>
        <p:nvSpPr>
          <p:cNvPr id="3" name="Subtítulo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Haga clic para modificar el estilo de subtítulo del patrón</a:t>
            </a:r>
            <a:endParaRPr lang="es-E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Haga clic para modificar el estilo de título del patrón</a:t>
            </a:r>
            <a:endParaRPr lang="es-ES"/>
          </a:p>
        </p:txBody>
      </p:sp>
      <p:sp>
        <p:nvSpPr>
          <p:cNvPr id="3" name="Marcador de contenido 2"/>
          <p:cNvSpPr>
            <a:spLocks noGrp="1"/>
          </p:cNvSpPr>
          <p:nvPr>
            <p:ph idx="1"/>
          </p:nvPr>
        </p:nvSpPr>
        <p:spPr/>
        <p:txBody>
          <a:body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96925" y="4857750"/>
            <a:ext cx="8567738" cy="1501775"/>
          </a:xfrm>
        </p:spPr>
        <p:txBody>
          <a:bodyPr anchor="t"/>
          <a:lstStyle>
            <a:lvl1pPr algn="l">
              <a:defRPr sz="4000" b="1" cap="all"/>
            </a:lvl1pPr>
          </a:lstStyle>
          <a:p>
            <a:r>
              <a:rPr lang="en-US"/>
              <a:t>Haga clic para modificar el estilo de título del patrón</a:t>
            </a:r>
            <a:endParaRPr lang="es-ES"/>
          </a:p>
        </p:txBody>
      </p:sp>
      <p:sp>
        <p:nvSpPr>
          <p:cNvPr id="3" name="Marcador de texto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Haga clic para modificar el estilo de texto del patrón</a:t>
            </a: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Haga clic para modificar el estilo de título del patrón</a:t>
            </a:r>
            <a:endParaRPr lang="es-ES"/>
          </a:p>
        </p:txBody>
      </p:sp>
      <p:sp>
        <p:nvSpPr>
          <p:cNvPr id="3" name="Marcador de contenido 2"/>
          <p:cNvSpPr>
            <a:spLocks noGrp="1"/>
          </p:cNvSpPr>
          <p:nvPr>
            <p:ph sz="half" idx="1"/>
          </p:nvPr>
        </p:nvSpPr>
        <p:spPr>
          <a:xfrm>
            <a:off x="1089025" y="2224088"/>
            <a:ext cx="4160838" cy="47609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
          </a:p>
        </p:txBody>
      </p:sp>
      <p:sp>
        <p:nvSpPr>
          <p:cNvPr id="4" name="Marcador de contenido 3"/>
          <p:cNvSpPr>
            <a:spLocks noGrp="1"/>
          </p:cNvSpPr>
          <p:nvPr>
            <p:ph sz="half" idx="2"/>
          </p:nvPr>
        </p:nvSpPr>
        <p:spPr>
          <a:xfrm>
            <a:off x="5402263" y="2224088"/>
            <a:ext cx="4162425" cy="47609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Haga clic para modificar el estilo de título del patrón</a:t>
            </a:r>
            <a:endParaRPr lang="es-ES"/>
          </a:p>
        </p:txBody>
      </p:sp>
      <p:sp>
        <p:nvSpPr>
          <p:cNvPr id="3" name="Marcador de fecha 2"/>
          <p:cNvSpPr>
            <a:spLocks noGrp="1"/>
          </p:cNvSpPr>
          <p:nvPr>
            <p:ph type="dt" idx="10"/>
          </p:nvPr>
        </p:nvSpPr>
        <p:spPr/>
        <p:txBody>
          <a:bodyPr/>
          <a:lstStyle>
            <a:lvl1pPr>
              <a:defRPr/>
            </a:lvl1pPr>
          </a:lstStyle>
          <a:p>
            <a:endParaRPr lang="es-ES"/>
          </a:p>
        </p:txBody>
      </p:sp>
      <p:sp>
        <p:nvSpPr>
          <p:cNvPr id="4" name="Marcador de pie de página 3"/>
          <p:cNvSpPr>
            <a:spLocks noGrp="1"/>
          </p:cNvSpPr>
          <p:nvPr>
            <p:ph type="ftr" idx="11"/>
          </p:nvPr>
        </p:nvSpPr>
        <p:spPr/>
        <p:txBody>
          <a:bodyPr/>
          <a:lstStyle>
            <a:lvl1pPr>
              <a:defRPr/>
            </a:lvl1pPr>
          </a:lstStyle>
          <a:p>
            <a:endParaRPr lang="es-ES"/>
          </a:p>
        </p:txBody>
      </p:sp>
      <p:sp>
        <p:nvSpPr>
          <p:cNvPr id="5" name="Marcador de número de diapositiva 4"/>
          <p:cNvSpPr>
            <a:spLocks noGrp="1"/>
          </p:cNvSpPr>
          <p:nvPr>
            <p:ph type="sldNum" idx="12"/>
          </p:nvPr>
        </p:nvSpPr>
        <p:spPr/>
        <p:txBody>
          <a:bodyPr/>
          <a:lstStyle>
            <a:lvl1pPr>
              <a:defRPr/>
            </a:lvl1pPr>
          </a:lstStyle>
          <a:p>
            <a:fld id="{D8A7217A-53BF-4DD9-A694-45DF4C47B9F7}" type="slidenum">
              <a:rPr lang="es-ES"/>
              <a:pPr/>
              <a:t>‹Nº›</a:t>
            </a:fld>
            <a:endParaRPr lang="es-E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504825" y="303213"/>
            <a:ext cx="9072563" cy="1258887"/>
          </a:xfrm>
        </p:spPr>
        <p:txBody>
          <a:bodyPr/>
          <a:lstStyle>
            <a:lvl1pPr>
              <a:defRPr/>
            </a:lvl1pPr>
          </a:lstStyle>
          <a:p>
            <a:r>
              <a:rPr lang="en-US"/>
              <a:t>Haga clic para modificar el estilo de título del patrón</a:t>
            </a:r>
            <a:endParaRPr lang="es-ES"/>
          </a:p>
        </p:txBody>
      </p:sp>
      <p:sp>
        <p:nvSpPr>
          <p:cNvPr id="3" name="Marcador de texto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Haga clic para modificar el estilo de texto del patrón</a:t>
            </a:r>
          </a:p>
        </p:txBody>
      </p:sp>
      <p:sp>
        <p:nvSpPr>
          <p:cNvPr id="4" name="Marcador de contenido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
          </a:p>
        </p:txBody>
      </p:sp>
      <p:sp>
        <p:nvSpPr>
          <p:cNvPr id="5" name="Marcador de texto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Haga clic para modificar el estilo de texto del patrón</a:t>
            </a:r>
          </a:p>
        </p:txBody>
      </p:sp>
      <p:sp>
        <p:nvSpPr>
          <p:cNvPr id="6" name="Marcador de contenido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Haga clic para modificar el estilo de título del patrón</a:t>
            </a:r>
            <a:endParaRPr lang="es-E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504825" y="301625"/>
            <a:ext cx="3316288" cy="1279525"/>
          </a:xfrm>
        </p:spPr>
        <p:txBody>
          <a:bodyPr anchor="b"/>
          <a:lstStyle>
            <a:lvl1pPr algn="l">
              <a:defRPr sz="2000" b="1"/>
            </a:lvl1pPr>
          </a:lstStyle>
          <a:p>
            <a:r>
              <a:rPr lang="en-US"/>
              <a:t>Haga clic para modificar el estilo de título del patrón</a:t>
            </a:r>
            <a:endParaRPr lang="es-ES"/>
          </a:p>
        </p:txBody>
      </p:sp>
      <p:sp>
        <p:nvSpPr>
          <p:cNvPr id="3" name="Marcador de contenido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
          </a:p>
        </p:txBody>
      </p:sp>
      <p:sp>
        <p:nvSpPr>
          <p:cNvPr id="4" name="Marcador de texto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Haga clic para modificar el estilo de texto del patrón</a:t>
            </a: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976438" y="5291138"/>
            <a:ext cx="6048375" cy="625475"/>
          </a:xfrm>
        </p:spPr>
        <p:txBody>
          <a:bodyPr anchor="b"/>
          <a:lstStyle>
            <a:lvl1pPr algn="l">
              <a:defRPr sz="2000" b="1"/>
            </a:lvl1pPr>
          </a:lstStyle>
          <a:p>
            <a:r>
              <a:rPr lang="en-US"/>
              <a:t>Haga clic para modificar el estilo de título del patrón</a:t>
            </a:r>
            <a:endParaRPr lang="es-ES"/>
          </a:p>
        </p:txBody>
      </p:sp>
      <p:sp>
        <p:nvSpPr>
          <p:cNvPr id="3" name="Marcador de posición de imagen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Haga clic para modificar el estilo de texto del patrón</a:t>
            </a: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7359650" y="117475"/>
            <a:ext cx="2205038" cy="6867525"/>
          </a:xfrm>
        </p:spPr>
        <p:txBody>
          <a:bodyPr vert="eaVert"/>
          <a:lstStyle/>
          <a:p>
            <a:r>
              <a:rPr lang="en-US"/>
              <a:t>Haga clic para modificar el estilo de título del patrón</a:t>
            </a:r>
            <a:endParaRPr lang="es-ES"/>
          </a:p>
        </p:txBody>
      </p:sp>
      <p:sp>
        <p:nvSpPr>
          <p:cNvPr id="3" name="Marcador de texto vertical 2"/>
          <p:cNvSpPr>
            <a:spLocks noGrp="1"/>
          </p:cNvSpPr>
          <p:nvPr>
            <p:ph type="body" orient="vert" idx="1"/>
          </p:nvPr>
        </p:nvSpPr>
        <p:spPr>
          <a:xfrm>
            <a:off x="741363" y="117475"/>
            <a:ext cx="6465887" cy="6867525"/>
          </a:xfrm>
        </p:spPr>
        <p:txBody>
          <a:bodyPr vert="eaVert"/>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99330" name="Group 2"/>
          <p:cNvGrpSpPr>
            <a:grpSpLocks/>
          </p:cNvGrpSpPr>
          <p:nvPr/>
        </p:nvGrpSpPr>
        <p:grpSpPr bwMode="auto">
          <a:xfrm>
            <a:off x="0" y="0"/>
            <a:ext cx="9324975" cy="6551613"/>
            <a:chOff x="0" y="0"/>
            <a:chExt cx="5328" cy="3744"/>
          </a:xfrm>
        </p:grpSpPr>
        <p:sp>
          <p:nvSpPr>
            <p:cNvPr id="99331" name="Freeform 3"/>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endParaRPr lang="es-ES"/>
            </a:p>
          </p:txBody>
        </p:sp>
        <p:sp>
          <p:nvSpPr>
            <p:cNvPr id="99332" name="Freeform 4"/>
            <p:cNvSpPr>
              <a:spLocks/>
            </p:cNvSpPr>
            <p:nvPr/>
          </p:nvSpPr>
          <p:spPr bwMode="hidden">
            <a:xfrm>
              <a:off x="0" y="0"/>
              <a:ext cx="5328" cy="3689"/>
            </a:xfrm>
            <a:custGeom>
              <a:avLst/>
              <a:gdLst/>
              <a:ahLst/>
              <a:cxnLst>
                <a:cxn ang="0">
                  <a:pos x="5311" y="3209"/>
                </a:cxn>
                <a:cxn ang="0">
                  <a:pos x="0" y="3689"/>
                </a:cxn>
                <a:cxn ang="0">
                  <a:pos x="0" y="9"/>
                </a:cxn>
                <a:cxn ang="0">
                  <a:pos x="5328" y="0"/>
                </a:cxn>
                <a:cxn ang="0">
                  <a:pos x="5311" y="320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w="9525">
              <a:noFill/>
              <a:round/>
              <a:headEnd/>
              <a:tailEnd/>
            </a:ln>
          </p:spPr>
          <p:txBody>
            <a:bodyPr/>
            <a:lstStyle/>
            <a:p>
              <a:endParaRPr lang="es-ES"/>
            </a:p>
          </p:txBody>
        </p:sp>
      </p:grpSp>
      <p:sp>
        <p:nvSpPr>
          <p:cNvPr id="99333" name="Rectangle 5"/>
          <p:cNvSpPr>
            <a:spLocks noGrp="1" noChangeArrowheads="1"/>
          </p:cNvSpPr>
          <p:nvPr>
            <p:ph type="subTitle" sz="quarter" idx="1"/>
          </p:nvPr>
        </p:nvSpPr>
        <p:spPr>
          <a:xfrm>
            <a:off x="1512888" y="4283075"/>
            <a:ext cx="7056437" cy="1931988"/>
          </a:xfrm>
        </p:spPr>
        <p:txBody>
          <a:bodyPr/>
          <a:lstStyle>
            <a:lvl1pPr marL="0" indent="0" algn="ctr">
              <a:buFont typeface="Wingdings" charset="2"/>
              <a:buNone/>
              <a:defRPr/>
            </a:lvl1pPr>
          </a:lstStyle>
          <a:p>
            <a:r>
              <a:rPr lang="es-ES"/>
              <a:t>Haga clic para modificar el estilo de subtítulo del patrón</a:t>
            </a:r>
          </a:p>
        </p:txBody>
      </p:sp>
      <p:sp>
        <p:nvSpPr>
          <p:cNvPr id="99334" name="Rectangle 6"/>
          <p:cNvSpPr>
            <a:spLocks noGrp="1" noChangeArrowheads="1"/>
          </p:cNvSpPr>
          <p:nvPr>
            <p:ph type="dt" sz="quarter" idx="2"/>
          </p:nvPr>
        </p:nvSpPr>
        <p:spPr/>
        <p:txBody>
          <a:bodyPr/>
          <a:lstStyle>
            <a:lvl1pPr>
              <a:defRPr/>
            </a:lvl1pPr>
          </a:lstStyle>
          <a:p>
            <a:endParaRPr lang="es-ES"/>
          </a:p>
        </p:txBody>
      </p:sp>
      <p:sp>
        <p:nvSpPr>
          <p:cNvPr id="99335" name="Rectangle 7"/>
          <p:cNvSpPr>
            <a:spLocks noGrp="1" noChangeArrowheads="1"/>
          </p:cNvSpPr>
          <p:nvPr>
            <p:ph type="ftr" sz="quarter" idx="3"/>
          </p:nvPr>
        </p:nvSpPr>
        <p:spPr/>
        <p:txBody>
          <a:bodyPr/>
          <a:lstStyle>
            <a:lvl1pPr>
              <a:defRPr/>
            </a:lvl1pPr>
          </a:lstStyle>
          <a:p>
            <a:endParaRPr lang="es-ES"/>
          </a:p>
        </p:txBody>
      </p:sp>
      <p:sp>
        <p:nvSpPr>
          <p:cNvPr id="99336" name="Rectangle 8"/>
          <p:cNvSpPr>
            <a:spLocks noGrp="1" noChangeArrowheads="1"/>
          </p:cNvSpPr>
          <p:nvPr>
            <p:ph type="sldNum" sz="quarter" idx="4"/>
          </p:nvPr>
        </p:nvSpPr>
        <p:spPr/>
        <p:txBody>
          <a:bodyPr/>
          <a:lstStyle>
            <a:lvl1pPr>
              <a:defRPr/>
            </a:lvl1pPr>
          </a:lstStyle>
          <a:p>
            <a:fld id="{03C8ABCC-176F-45CA-835E-C43C23495F1A}" type="slidenum">
              <a:rPr lang="es-ES"/>
              <a:pPr/>
              <a:t>‹Nº›</a:t>
            </a:fld>
            <a:endParaRPr lang="es-ES"/>
          </a:p>
        </p:txBody>
      </p:sp>
      <p:sp>
        <p:nvSpPr>
          <p:cNvPr id="99337" name="Rectangle 9"/>
          <p:cNvSpPr>
            <a:spLocks noGrp="1" noChangeArrowheads="1"/>
          </p:cNvSpPr>
          <p:nvPr>
            <p:ph type="ctrTitle" sz="quarter"/>
          </p:nvPr>
        </p:nvSpPr>
        <p:spPr>
          <a:xfrm>
            <a:off x="755650" y="1949450"/>
            <a:ext cx="8569325" cy="1914525"/>
          </a:xfrm>
        </p:spPr>
        <p:txBody>
          <a:bodyPr anchor="b" anchorCtr="1"/>
          <a:lstStyle>
            <a:lvl1pPr>
              <a:defRPr sz="6000"/>
            </a:lvl1pPr>
          </a:lstStyle>
          <a:p>
            <a:r>
              <a:rPr lang="es-ES"/>
              <a:t>Haga clic para cambiar el estilo de título	</a:t>
            </a:r>
          </a:p>
        </p:txBody>
      </p:sp>
    </p:spTree>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Haga clic para modificar el estilo de título del patrón</a:t>
            </a:r>
            <a:endParaRPr lang="es-ES"/>
          </a:p>
        </p:txBody>
      </p:sp>
      <p:sp>
        <p:nvSpPr>
          <p:cNvPr id="3" name="Marcador de contenido 2"/>
          <p:cNvSpPr>
            <a:spLocks noGrp="1"/>
          </p:cNvSpPr>
          <p:nvPr>
            <p:ph idx="1"/>
          </p:nvPr>
        </p:nvSpPr>
        <p:spPr/>
        <p:txBody>
          <a:body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
          </a:p>
        </p:txBody>
      </p:sp>
      <p:sp>
        <p:nvSpPr>
          <p:cNvPr id="4" name="Marcador de fecha 3"/>
          <p:cNvSpPr>
            <a:spLocks noGrp="1"/>
          </p:cNvSpPr>
          <p:nvPr>
            <p:ph type="dt" sz="half" idx="10"/>
          </p:nvPr>
        </p:nvSpPr>
        <p:spPr/>
        <p:txBody>
          <a:bodyPr/>
          <a:lstStyle>
            <a:lvl1pPr>
              <a:defRPr/>
            </a:lvl1pPr>
          </a:lstStyle>
          <a:p>
            <a:endParaRPr lang="es-ES"/>
          </a:p>
        </p:txBody>
      </p:sp>
      <p:sp>
        <p:nvSpPr>
          <p:cNvPr id="5" name="Marcador de pie de página 4"/>
          <p:cNvSpPr>
            <a:spLocks noGrp="1"/>
          </p:cNvSpPr>
          <p:nvPr>
            <p:ph type="ftr" sz="quarter" idx="11"/>
          </p:nvPr>
        </p:nvSpPr>
        <p:spPr/>
        <p:txBody>
          <a:bodyPr/>
          <a:lstStyle>
            <a:lvl1pPr>
              <a:defRPr/>
            </a:lvl1pPr>
          </a:lstStyle>
          <a:p>
            <a:endParaRPr lang="es-ES"/>
          </a:p>
        </p:txBody>
      </p:sp>
      <p:sp>
        <p:nvSpPr>
          <p:cNvPr id="6" name="Marcador de número de diapositiva 5"/>
          <p:cNvSpPr>
            <a:spLocks noGrp="1"/>
          </p:cNvSpPr>
          <p:nvPr>
            <p:ph type="sldNum" sz="quarter" idx="12"/>
          </p:nvPr>
        </p:nvSpPr>
        <p:spPr/>
        <p:txBody>
          <a:bodyPr/>
          <a:lstStyle>
            <a:lvl1pPr>
              <a:defRPr/>
            </a:lvl1pPr>
          </a:lstStyle>
          <a:p>
            <a:fld id="{2B89BCDE-348F-4E55-94C9-A8BFB838CCE5}" type="slidenum">
              <a:rPr lang="es-ES"/>
              <a:pPr/>
              <a:t>‹Nº›</a:t>
            </a:fld>
            <a:endParaRPr lang="es-E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96925" y="4857750"/>
            <a:ext cx="8567738" cy="1501775"/>
          </a:xfrm>
        </p:spPr>
        <p:txBody>
          <a:bodyPr anchor="t"/>
          <a:lstStyle>
            <a:lvl1pPr algn="l">
              <a:defRPr sz="4000" b="1" cap="all"/>
            </a:lvl1pPr>
          </a:lstStyle>
          <a:p>
            <a:r>
              <a:rPr lang="en-US"/>
              <a:t>Haga clic para modificar el estilo de título del patrón</a:t>
            </a:r>
            <a:endParaRPr lang="es-ES"/>
          </a:p>
        </p:txBody>
      </p:sp>
      <p:sp>
        <p:nvSpPr>
          <p:cNvPr id="3" name="Marcador de texto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Haga clic para modificar el estilo de texto del patrón</a:t>
            </a:r>
          </a:p>
        </p:txBody>
      </p:sp>
      <p:sp>
        <p:nvSpPr>
          <p:cNvPr id="4" name="Marcador de fecha 3"/>
          <p:cNvSpPr>
            <a:spLocks noGrp="1"/>
          </p:cNvSpPr>
          <p:nvPr>
            <p:ph type="dt" sz="half" idx="10"/>
          </p:nvPr>
        </p:nvSpPr>
        <p:spPr/>
        <p:txBody>
          <a:bodyPr/>
          <a:lstStyle>
            <a:lvl1pPr>
              <a:defRPr/>
            </a:lvl1pPr>
          </a:lstStyle>
          <a:p>
            <a:endParaRPr lang="es-ES"/>
          </a:p>
        </p:txBody>
      </p:sp>
      <p:sp>
        <p:nvSpPr>
          <p:cNvPr id="5" name="Marcador de pie de página 4"/>
          <p:cNvSpPr>
            <a:spLocks noGrp="1"/>
          </p:cNvSpPr>
          <p:nvPr>
            <p:ph type="ftr" sz="quarter" idx="11"/>
          </p:nvPr>
        </p:nvSpPr>
        <p:spPr/>
        <p:txBody>
          <a:bodyPr/>
          <a:lstStyle>
            <a:lvl1pPr>
              <a:defRPr/>
            </a:lvl1pPr>
          </a:lstStyle>
          <a:p>
            <a:endParaRPr lang="es-ES"/>
          </a:p>
        </p:txBody>
      </p:sp>
      <p:sp>
        <p:nvSpPr>
          <p:cNvPr id="6" name="Marcador de número de diapositiva 5"/>
          <p:cNvSpPr>
            <a:spLocks noGrp="1"/>
          </p:cNvSpPr>
          <p:nvPr>
            <p:ph type="sldNum" sz="quarter" idx="12"/>
          </p:nvPr>
        </p:nvSpPr>
        <p:spPr/>
        <p:txBody>
          <a:bodyPr/>
          <a:lstStyle>
            <a:lvl1pPr>
              <a:defRPr/>
            </a:lvl1pPr>
          </a:lstStyle>
          <a:p>
            <a:fld id="{8C8613BA-FBE9-4597-BDFC-B9A7C649B601}" type="slidenum">
              <a:rPr lang="es-ES"/>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idx="10"/>
          </p:nvPr>
        </p:nvSpPr>
        <p:spPr/>
        <p:txBody>
          <a:bodyPr/>
          <a:lstStyle>
            <a:lvl1pPr>
              <a:defRPr/>
            </a:lvl1pPr>
          </a:lstStyle>
          <a:p>
            <a:endParaRPr lang="es-ES"/>
          </a:p>
        </p:txBody>
      </p:sp>
      <p:sp>
        <p:nvSpPr>
          <p:cNvPr id="3" name="Marcador de pie de página 2"/>
          <p:cNvSpPr>
            <a:spLocks noGrp="1"/>
          </p:cNvSpPr>
          <p:nvPr>
            <p:ph type="ftr" idx="11"/>
          </p:nvPr>
        </p:nvSpPr>
        <p:spPr/>
        <p:txBody>
          <a:bodyPr/>
          <a:lstStyle>
            <a:lvl1pPr>
              <a:defRPr/>
            </a:lvl1pPr>
          </a:lstStyle>
          <a:p>
            <a:endParaRPr lang="es-ES"/>
          </a:p>
        </p:txBody>
      </p:sp>
      <p:sp>
        <p:nvSpPr>
          <p:cNvPr id="4" name="Marcador de número de diapositiva 3"/>
          <p:cNvSpPr>
            <a:spLocks noGrp="1"/>
          </p:cNvSpPr>
          <p:nvPr>
            <p:ph type="sldNum" idx="12"/>
          </p:nvPr>
        </p:nvSpPr>
        <p:spPr/>
        <p:txBody>
          <a:bodyPr/>
          <a:lstStyle>
            <a:lvl1pPr>
              <a:defRPr/>
            </a:lvl1pPr>
          </a:lstStyle>
          <a:p>
            <a:fld id="{697AB644-8E40-437C-9C53-EB8D270BBE0A}" type="slidenum">
              <a:rPr lang="es-ES"/>
              <a:pPr/>
              <a:t>‹Nº›</a:t>
            </a:fld>
            <a:endParaRPr lang="es-E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Haga clic para modificar el estilo de título del patrón</a:t>
            </a:r>
            <a:endParaRPr lang="es-ES"/>
          </a:p>
        </p:txBody>
      </p:sp>
      <p:sp>
        <p:nvSpPr>
          <p:cNvPr id="3" name="Marcador de contenido 2"/>
          <p:cNvSpPr>
            <a:spLocks noGrp="1"/>
          </p:cNvSpPr>
          <p:nvPr>
            <p:ph sz="half" idx="1"/>
          </p:nvPr>
        </p:nvSpPr>
        <p:spPr>
          <a:xfrm>
            <a:off x="504825" y="1763713"/>
            <a:ext cx="4459288" cy="4956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
          </a:p>
        </p:txBody>
      </p:sp>
      <p:sp>
        <p:nvSpPr>
          <p:cNvPr id="4" name="Marcador de contenido 3"/>
          <p:cNvSpPr>
            <a:spLocks noGrp="1"/>
          </p:cNvSpPr>
          <p:nvPr>
            <p:ph sz="half" idx="2"/>
          </p:nvPr>
        </p:nvSpPr>
        <p:spPr>
          <a:xfrm>
            <a:off x="5116513" y="1763713"/>
            <a:ext cx="4460875" cy="4956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
          </a:p>
        </p:txBody>
      </p:sp>
      <p:sp>
        <p:nvSpPr>
          <p:cNvPr id="5" name="Marcador de fecha 4"/>
          <p:cNvSpPr>
            <a:spLocks noGrp="1"/>
          </p:cNvSpPr>
          <p:nvPr>
            <p:ph type="dt" sz="half" idx="10"/>
          </p:nvPr>
        </p:nvSpPr>
        <p:spPr/>
        <p:txBody>
          <a:bodyPr/>
          <a:lstStyle>
            <a:lvl1pPr>
              <a:defRPr/>
            </a:lvl1pPr>
          </a:lstStyle>
          <a:p>
            <a:endParaRPr lang="es-ES"/>
          </a:p>
        </p:txBody>
      </p:sp>
      <p:sp>
        <p:nvSpPr>
          <p:cNvPr id="6" name="Marcador de pie de página 5"/>
          <p:cNvSpPr>
            <a:spLocks noGrp="1"/>
          </p:cNvSpPr>
          <p:nvPr>
            <p:ph type="ftr" sz="quarter" idx="11"/>
          </p:nvPr>
        </p:nvSpPr>
        <p:spPr/>
        <p:txBody>
          <a:bodyPr/>
          <a:lstStyle>
            <a:lvl1pPr>
              <a:defRPr/>
            </a:lvl1pPr>
          </a:lstStyle>
          <a:p>
            <a:endParaRPr lang="es-ES"/>
          </a:p>
        </p:txBody>
      </p:sp>
      <p:sp>
        <p:nvSpPr>
          <p:cNvPr id="7" name="Marcador de número de diapositiva 6"/>
          <p:cNvSpPr>
            <a:spLocks noGrp="1"/>
          </p:cNvSpPr>
          <p:nvPr>
            <p:ph type="sldNum" sz="quarter" idx="12"/>
          </p:nvPr>
        </p:nvSpPr>
        <p:spPr/>
        <p:txBody>
          <a:bodyPr/>
          <a:lstStyle>
            <a:lvl1pPr>
              <a:defRPr/>
            </a:lvl1pPr>
          </a:lstStyle>
          <a:p>
            <a:fld id="{31448CC9-653F-4EBD-A8B9-B17140D6C38C}" type="slidenum">
              <a:rPr lang="es-ES"/>
              <a:pPr/>
              <a:t>‹Nº›</a:t>
            </a:fld>
            <a:endParaRPr lang="es-E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n-US"/>
              <a:t>Haga clic para modificar el estilo de título del patrón</a:t>
            </a:r>
            <a:endParaRPr lang="es-ES"/>
          </a:p>
        </p:txBody>
      </p:sp>
      <p:sp>
        <p:nvSpPr>
          <p:cNvPr id="3" name="Marcador de texto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Haga clic para modificar el estilo de texto del patrón</a:t>
            </a:r>
          </a:p>
        </p:txBody>
      </p:sp>
      <p:sp>
        <p:nvSpPr>
          <p:cNvPr id="4" name="Marcador de contenido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
          </a:p>
        </p:txBody>
      </p:sp>
      <p:sp>
        <p:nvSpPr>
          <p:cNvPr id="5" name="Marcador de texto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Haga clic para modificar el estilo de texto del patrón</a:t>
            </a:r>
          </a:p>
        </p:txBody>
      </p:sp>
      <p:sp>
        <p:nvSpPr>
          <p:cNvPr id="6" name="Marcador de contenido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
          </a:p>
        </p:txBody>
      </p:sp>
      <p:sp>
        <p:nvSpPr>
          <p:cNvPr id="7" name="Marcador de fecha 6"/>
          <p:cNvSpPr>
            <a:spLocks noGrp="1"/>
          </p:cNvSpPr>
          <p:nvPr>
            <p:ph type="dt" sz="half" idx="10"/>
          </p:nvPr>
        </p:nvSpPr>
        <p:spPr/>
        <p:txBody>
          <a:bodyPr/>
          <a:lstStyle>
            <a:lvl1pPr>
              <a:defRPr/>
            </a:lvl1pPr>
          </a:lstStyle>
          <a:p>
            <a:endParaRPr lang="es-ES"/>
          </a:p>
        </p:txBody>
      </p:sp>
      <p:sp>
        <p:nvSpPr>
          <p:cNvPr id="8" name="Marcador de pie de página 7"/>
          <p:cNvSpPr>
            <a:spLocks noGrp="1"/>
          </p:cNvSpPr>
          <p:nvPr>
            <p:ph type="ftr" sz="quarter" idx="11"/>
          </p:nvPr>
        </p:nvSpPr>
        <p:spPr/>
        <p:txBody>
          <a:bodyPr/>
          <a:lstStyle>
            <a:lvl1pPr>
              <a:defRPr/>
            </a:lvl1pPr>
          </a:lstStyle>
          <a:p>
            <a:endParaRPr lang="es-ES"/>
          </a:p>
        </p:txBody>
      </p:sp>
      <p:sp>
        <p:nvSpPr>
          <p:cNvPr id="9" name="Marcador de número de diapositiva 8"/>
          <p:cNvSpPr>
            <a:spLocks noGrp="1"/>
          </p:cNvSpPr>
          <p:nvPr>
            <p:ph type="sldNum" sz="quarter" idx="12"/>
          </p:nvPr>
        </p:nvSpPr>
        <p:spPr/>
        <p:txBody>
          <a:bodyPr/>
          <a:lstStyle>
            <a:lvl1pPr>
              <a:defRPr/>
            </a:lvl1pPr>
          </a:lstStyle>
          <a:p>
            <a:fld id="{1FEB248E-1994-4ACD-9887-C3EC1816E78B}" type="slidenum">
              <a:rPr lang="es-ES"/>
              <a:pPr/>
              <a:t>‹Nº›</a:t>
            </a:fld>
            <a:endParaRPr lang="es-E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Haga clic para modificar el estilo de título del patrón</a:t>
            </a:r>
            <a:endParaRPr lang="es-ES"/>
          </a:p>
        </p:txBody>
      </p:sp>
      <p:sp>
        <p:nvSpPr>
          <p:cNvPr id="3" name="Marcador de fecha 2"/>
          <p:cNvSpPr>
            <a:spLocks noGrp="1"/>
          </p:cNvSpPr>
          <p:nvPr>
            <p:ph type="dt" sz="half" idx="10"/>
          </p:nvPr>
        </p:nvSpPr>
        <p:spPr/>
        <p:txBody>
          <a:bodyPr/>
          <a:lstStyle>
            <a:lvl1pPr>
              <a:defRPr/>
            </a:lvl1pPr>
          </a:lstStyle>
          <a:p>
            <a:endParaRPr lang="es-ES"/>
          </a:p>
        </p:txBody>
      </p:sp>
      <p:sp>
        <p:nvSpPr>
          <p:cNvPr id="4" name="Marcador de pie de página 3"/>
          <p:cNvSpPr>
            <a:spLocks noGrp="1"/>
          </p:cNvSpPr>
          <p:nvPr>
            <p:ph type="ftr" sz="quarter" idx="11"/>
          </p:nvPr>
        </p:nvSpPr>
        <p:spPr/>
        <p:txBody>
          <a:bodyPr/>
          <a:lstStyle>
            <a:lvl1pPr>
              <a:defRPr/>
            </a:lvl1pPr>
          </a:lstStyle>
          <a:p>
            <a:endParaRPr lang="es-ES"/>
          </a:p>
        </p:txBody>
      </p:sp>
      <p:sp>
        <p:nvSpPr>
          <p:cNvPr id="5" name="Marcador de número de diapositiva 4"/>
          <p:cNvSpPr>
            <a:spLocks noGrp="1"/>
          </p:cNvSpPr>
          <p:nvPr>
            <p:ph type="sldNum" sz="quarter" idx="12"/>
          </p:nvPr>
        </p:nvSpPr>
        <p:spPr/>
        <p:txBody>
          <a:bodyPr/>
          <a:lstStyle>
            <a:lvl1pPr>
              <a:defRPr/>
            </a:lvl1pPr>
          </a:lstStyle>
          <a:p>
            <a:fld id="{CE86D8C4-6CB8-4F6A-B726-291ACCBFC0A0}" type="slidenum">
              <a:rPr lang="es-ES"/>
              <a:pPr/>
              <a:t>‹Nº›</a:t>
            </a:fld>
            <a:endParaRPr lang="es-E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lvl1pPr>
              <a:defRPr/>
            </a:lvl1pPr>
          </a:lstStyle>
          <a:p>
            <a:endParaRPr lang="es-ES"/>
          </a:p>
        </p:txBody>
      </p:sp>
      <p:sp>
        <p:nvSpPr>
          <p:cNvPr id="3" name="Marcador de pie de página 2"/>
          <p:cNvSpPr>
            <a:spLocks noGrp="1"/>
          </p:cNvSpPr>
          <p:nvPr>
            <p:ph type="ftr" sz="quarter" idx="11"/>
          </p:nvPr>
        </p:nvSpPr>
        <p:spPr/>
        <p:txBody>
          <a:bodyPr/>
          <a:lstStyle>
            <a:lvl1pPr>
              <a:defRPr/>
            </a:lvl1pPr>
          </a:lstStyle>
          <a:p>
            <a:endParaRPr lang="es-ES"/>
          </a:p>
        </p:txBody>
      </p:sp>
      <p:sp>
        <p:nvSpPr>
          <p:cNvPr id="4" name="Marcador de número de diapositiva 3"/>
          <p:cNvSpPr>
            <a:spLocks noGrp="1"/>
          </p:cNvSpPr>
          <p:nvPr>
            <p:ph type="sldNum" sz="quarter" idx="12"/>
          </p:nvPr>
        </p:nvSpPr>
        <p:spPr/>
        <p:txBody>
          <a:bodyPr/>
          <a:lstStyle>
            <a:lvl1pPr>
              <a:defRPr/>
            </a:lvl1pPr>
          </a:lstStyle>
          <a:p>
            <a:fld id="{F5567D8A-E9BA-4F54-AA70-5B32D9E5ED35}" type="slidenum">
              <a:rPr lang="es-ES"/>
              <a:pPr/>
              <a:t>‹Nº›</a:t>
            </a:fld>
            <a:endParaRPr lang="es-E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504825" y="301625"/>
            <a:ext cx="3316288" cy="1279525"/>
          </a:xfrm>
        </p:spPr>
        <p:txBody>
          <a:bodyPr anchor="b"/>
          <a:lstStyle>
            <a:lvl1pPr algn="l">
              <a:defRPr sz="2000" b="1"/>
            </a:lvl1pPr>
          </a:lstStyle>
          <a:p>
            <a:r>
              <a:rPr lang="en-US"/>
              <a:t>Haga clic para modificar el estilo de título del patrón</a:t>
            </a:r>
            <a:endParaRPr lang="es-ES"/>
          </a:p>
        </p:txBody>
      </p:sp>
      <p:sp>
        <p:nvSpPr>
          <p:cNvPr id="3" name="Marcador de contenido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
          </a:p>
        </p:txBody>
      </p:sp>
      <p:sp>
        <p:nvSpPr>
          <p:cNvPr id="4" name="Marcador de texto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Haga clic para modificar el estilo de texto del patrón</a:t>
            </a:r>
          </a:p>
        </p:txBody>
      </p:sp>
      <p:sp>
        <p:nvSpPr>
          <p:cNvPr id="5" name="Marcador de fecha 4"/>
          <p:cNvSpPr>
            <a:spLocks noGrp="1"/>
          </p:cNvSpPr>
          <p:nvPr>
            <p:ph type="dt" sz="half" idx="10"/>
          </p:nvPr>
        </p:nvSpPr>
        <p:spPr/>
        <p:txBody>
          <a:bodyPr/>
          <a:lstStyle>
            <a:lvl1pPr>
              <a:defRPr/>
            </a:lvl1pPr>
          </a:lstStyle>
          <a:p>
            <a:endParaRPr lang="es-ES"/>
          </a:p>
        </p:txBody>
      </p:sp>
      <p:sp>
        <p:nvSpPr>
          <p:cNvPr id="6" name="Marcador de pie de página 5"/>
          <p:cNvSpPr>
            <a:spLocks noGrp="1"/>
          </p:cNvSpPr>
          <p:nvPr>
            <p:ph type="ftr" sz="quarter" idx="11"/>
          </p:nvPr>
        </p:nvSpPr>
        <p:spPr/>
        <p:txBody>
          <a:bodyPr/>
          <a:lstStyle>
            <a:lvl1pPr>
              <a:defRPr/>
            </a:lvl1pPr>
          </a:lstStyle>
          <a:p>
            <a:endParaRPr lang="es-ES"/>
          </a:p>
        </p:txBody>
      </p:sp>
      <p:sp>
        <p:nvSpPr>
          <p:cNvPr id="7" name="Marcador de número de diapositiva 6"/>
          <p:cNvSpPr>
            <a:spLocks noGrp="1"/>
          </p:cNvSpPr>
          <p:nvPr>
            <p:ph type="sldNum" sz="quarter" idx="12"/>
          </p:nvPr>
        </p:nvSpPr>
        <p:spPr/>
        <p:txBody>
          <a:bodyPr/>
          <a:lstStyle>
            <a:lvl1pPr>
              <a:defRPr/>
            </a:lvl1pPr>
          </a:lstStyle>
          <a:p>
            <a:fld id="{247D006A-FE97-46B2-AE3C-3F5BB1FA2946}" type="slidenum">
              <a:rPr lang="es-ES"/>
              <a:pPr/>
              <a:t>‹Nº›</a:t>
            </a:fld>
            <a:endParaRPr lang="es-E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976438" y="5291138"/>
            <a:ext cx="6048375" cy="625475"/>
          </a:xfrm>
        </p:spPr>
        <p:txBody>
          <a:bodyPr anchor="b"/>
          <a:lstStyle>
            <a:lvl1pPr algn="l">
              <a:defRPr sz="2000" b="1"/>
            </a:lvl1pPr>
          </a:lstStyle>
          <a:p>
            <a:r>
              <a:rPr lang="en-US"/>
              <a:t>Haga clic para modificar el estilo de título del patrón</a:t>
            </a:r>
            <a:endParaRPr lang="es-ES"/>
          </a:p>
        </p:txBody>
      </p:sp>
      <p:sp>
        <p:nvSpPr>
          <p:cNvPr id="3" name="Marcador de posición de imagen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Haga clic para modificar el estilo de texto del patrón</a:t>
            </a:r>
          </a:p>
        </p:txBody>
      </p:sp>
      <p:sp>
        <p:nvSpPr>
          <p:cNvPr id="5" name="Marcador de fecha 4"/>
          <p:cNvSpPr>
            <a:spLocks noGrp="1"/>
          </p:cNvSpPr>
          <p:nvPr>
            <p:ph type="dt" sz="half" idx="10"/>
          </p:nvPr>
        </p:nvSpPr>
        <p:spPr/>
        <p:txBody>
          <a:bodyPr/>
          <a:lstStyle>
            <a:lvl1pPr>
              <a:defRPr/>
            </a:lvl1pPr>
          </a:lstStyle>
          <a:p>
            <a:endParaRPr lang="es-ES"/>
          </a:p>
        </p:txBody>
      </p:sp>
      <p:sp>
        <p:nvSpPr>
          <p:cNvPr id="6" name="Marcador de pie de página 5"/>
          <p:cNvSpPr>
            <a:spLocks noGrp="1"/>
          </p:cNvSpPr>
          <p:nvPr>
            <p:ph type="ftr" sz="quarter" idx="11"/>
          </p:nvPr>
        </p:nvSpPr>
        <p:spPr/>
        <p:txBody>
          <a:bodyPr/>
          <a:lstStyle>
            <a:lvl1pPr>
              <a:defRPr/>
            </a:lvl1pPr>
          </a:lstStyle>
          <a:p>
            <a:endParaRPr lang="es-ES"/>
          </a:p>
        </p:txBody>
      </p:sp>
      <p:sp>
        <p:nvSpPr>
          <p:cNvPr id="7" name="Marcador de número de diapositiva 6"/>
          <p:cNvSpPr>
            <a:spLocks noGrp="1"/>
          </p:cNvSpPr>
          <p:nvPr>
            <p:ph type="sldNum" sz="quarter" idx="12"/>
          </p:nvPr>
        </p:nvSpPr>
        <p:spPr/>
        <p:txBody>
          <a:bodyPr/>
          <a:lstStyle>
            <a:lvl1pPr>
              <a:defRPr/>
            </a:lvl1pPr>
          </a:lstStyle>
          <a:p>
            <a:fld id="{E0F7AD61-9616-4FE6-A275-657EF06FF223}" type="slidenum">
              <a:rPr lang="es-ES"/>
              <a:pPr/>
              <a:t>‹Nº›</a:t>
            </a:fld>
            <a:endParaRPr lang="es-E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
          </a:p>
        </p:txBody>
      </p:sp>
      <p:sp>
        <p:nvSpPr>
          <p:cNvPr id="4" name="Marcador de fecha 3"/>
          <p:cNvSpPr>
            <a:spLocks noGrp="1"/>
          </p:cNvSpPr>
          <p:nvPr>
            <p:ph type="dt" sz="half" idx="10"/>
          </p:nvPr>
        </p:nvSpPr>
        <p:spPr/>
        <p:txBody>
          <a:bodyPr/>
          <a:lstStyle>
            <a:lvl1pPr>
              <a:defRPr/>
            </a:lvl1pPr>
          </a:lstStyle>
          <a:p>
            <a:endParaRPr lang="es-ES"/>
          </a:p>
        </p:txBody>
      </p:sp>
      <p:sp>
        <p:nvSpPr>
          <p:cNvPr id="5" name="Marcador de pie de página 4"/>
          <p:cNvSpPr>
            <a:spLocks noGrp="1"/>
          </p:cNvSpPr>
          <p:nvPr>
            <p:ph type="ftr" sz="quarter" idx="11"/>
          </p:nvPr>
        </p:nvSpPr>
        <p:spPr/>
        <p:txBody>
          <a:bodyPr/>
          <a:lstStyle>
            <a:lvl1pPr>
              <a:defRPr/>
            </a:lvl1pPr>
          </a:lstStyle>
          <a:p>
            <a:endParaRPr lang="es-ES"/>
          </a:p>
        </p:txBody>
      </p:sp>
      <p:sp>
        <p:nvSpPr>
          <p:cNvPr id="6" name="Marcador de número de diapositiva 5"/>
          <p:cNvSpPr>
            <a:spLocks noGrp="1"/>
          </p:cNvSpPr>
          <p:nvPr>
            <p:ph type="sldNum" sz="quarter" idx="12"/>
          </p:nvPr>
        </p:nvSpPr>
        <p:spPr/>
        <p:txBody>
          <a:bodyPr/>
          <a:lstStyle>
            <a:lvl1pPr>
              <a:defRPr/>
            </a:lvl1pPr>
          </a:lstStyle>
          <a:p>
            <a:fld id="{AB37B55A-FE90-4D58-B313-12FCDB2B9241}" type="slidenum">
              <a:rPr lang="es-ES"/>
              <a:pPr/>
              <a:t>‹Nº›</a:t>
            </a:fld>
            <a:endParaRPr lang="es-E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7310438" y="303213"/>
            <a:ext cx="2266950" cy="6416675"/>
          </a:xfrm>
        </p:spPr>
        <p:txBody>
          <a:bodyPr vert="eaVert"/>
          <a:lstStyle/>
          <a:p>
            <a:r>
              <a:rPr lang="en-US"/>
              <a:t>Haga clic para modificar el estilo de título del patrón</a:t>
            </a:r>
            <a:endParaRPr lang="es-ES"/>
          </a:p>
        </p:txBody>
      </p:sp>
      <p:sp>
        <p:nvSpPr>
          <p:cNvPr id="3" name="Marcador de texto vertical 2"/>
          <p:cNvSpPr>
            <a:spLocks noGrp="1"/>
          </p:cNvSpPr>
          <p:nvPr>
            <p:ph type="body" orient="vert" idx="1"/>
          </p:nvPr>
        </p:nvSpPr>
        <p:spPr>
          <a:xfrm>
            <a:off x="504825" y="303213"/>
            <a:ext cx="6653213" cy="6416675"/>
          </a:xfrm>
        </p:spPr>
        <p:txBody>
          <a:bodyPr vert="eaVert"/>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
          </a:p>
        </p:txBody>
      </p:sp>
      <p:sp>
        <p:nvSpPr>
          <p:cNvPr id="4" name="Marcador de fecha 3"/>
          <p:cNvSpPr>
            <a:spLocks noGrp="1"/>
          </p:cNvSpPr>
          <p:nvPr>
            <p:ph type="dt" sz="half" idx="10"/>
          </p:nvPr>
        </p:nvSpPr>
        <p:spPr/>
        <p:txBody>
          <a:bodyPr/>
          <a:lstStyle>
            <a:lvl1pPr>
              <a:defRPr/>
            </a:lvl1pPr>
          </a:lstStyle>
          <a:p>
            <a:endParaRPr lang="es-ES"/>
          </a:p>
        </p:txBody>
      </p:sp>
      <p:sp>
        <p:nvSpPr>
          <p:cNvPr id="5" name="Marcador de pie de página 4"/>
          <p:cNvSpPr>
            <a:spLocks noGrp="1"/>
          </p:cNvSpPr>
          <p:nvPr>
            <p:ph type="ftr" sz="quarter" idx="11"/>
          </p:nvPr>
        </p:nvSpPr>
        <p:spPr/>
        <p:txBody>
          <a:bodyPr/>
          <a:lstStyle>
            <a:lvl1pPr>
              <a:defRPr/>
            </a:lvl1pPr>
          </a:lstStyle>
          <a:p>
            <a:endParaRPr lang="es-ES"/>
          </a:p>
        </p:txBody>
      </p:sp>
      <p:sp>
        <p:nvSpPr>
          <p:cNvPr id="6" name="Marcador de número de diapositiva 5"/>
          <p:cNvSpPr>
            <a:spLocks noGrp="1"/>
          </p:cNvSpPr>
          <p:nvPr>
            <p:ph type="sldNum" sz="quarter" idx="12"/>
          </p:nvPr>
        </p:nvSpPr>
        <p:spPr/>
        <p:txBody>
          <a:bodyPr/>
          <a:lstStyle>
            <a:lvl1pPr>
              <a:defRPr/>
            </a:lvl1pPr>
          </a:lstStyle>
          <a:p>
            <a:fld id="{500FB3A2-9FDE-4F05-97C2-0D4F45B35161}" type="slidenum">
              <a:rPr lang="es-ES"/>
              <a:pPr/>
              <a:t>‹Nº›</a:t>
            </a:fld>
            <a:endParaRPr lang="es-E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OverTx" preserve="1">
  <p:cSld name="Título y 2 objetos encima del texto">
    <p:spTree>
      <p:nvGrpSpPr>
        <p:cNvPr id="1" name=""/>
        <p:cNvGrpSpPr/>
        <p:nvPr/>
      </p:nvGrpSpPr>
      <p:grpSpPr>
        <a:xfrm>
          <a:off x="0" y="0"/>
          <a:ext cx="0" cy="0"/>
          <a:chOff x="0" y="0"/>
          <a:chExt cx="0" cy="0"/>
        </a:xfrm>
      </p:grpSpPr>
      <p:sp>
        <p:nvSpPr>
          <p:cNvPr id="2" name="Título 1"/>
          <p:cNvSpPr>
            <a:spLocks noGrp="1"/>
          </p:cNvSpPr>
          <p:nvPr>
            <p:ph type="title"/>
          </p:nvPr>
        </p:nvSpPr>
        <p:spPr>
          <a:xfrm>
            <a:off x="504825" y="303213"/>
            <a:ext cx="9072563" cy="1258887"/>
          </a:xfrm>
        </p:spPr>
        <p:txBody>
          <a:bodyPr/>
          <a:lstStyle/>
          <a:p>
            <a:r>
              <a:rPr lang="en-US"/>
              <a:t>Haga clic para modificar el estilo de título del patrón</a:t>
            </a:r>
            <a:endParaRPr lang="es-ES"/>
          </a:p>
        </p:txBody>
      </p:sp>
      <p:sp>
        <p:nvSpPr>
          <p:cNvPr id="3" name="Marcador de contenido 2"/>
          <p:cNvSpPr>
            <a:spLocks noGrp="1"/>
          </p:cNvSpPr>
          <p:nvPr>
            <p:ph sz="quarter" idx="1"/>
          </p:nvPr>
        </p:nvSpPr>
        <p:spPr>
          <a:xfrm>
            <a:off x="504825" y="1763713"/>
            <a:ext cx="4459288" cy="2401887"/>
          </a:xfrm>
        </p:spPr>
        <p:txBody>
          <a:body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
          </a:p>
        </p:txBody>
      </p:sp>
      <p:sp>
        <p:nvSpPr>
          <p:cNvPr id="4" name="Marcador de contenido 3"/>
          <p:cNvSpPr>
            <a:spLocks noGrp="1"/>
          </p:cNvSpPr>
          <p:nvPr>
            <p:ph sz="quarter" idx="2"/>
          </p:nvPr>
        </p:nvSpPr>
        <p:spPr>
          <a:xfrm>
            <a:off x="5116513" y="1763713"/>
            <a:ext cx="4460875" cy="2401887"/>
          </a:xfrm>
        </p:spPr>
        <p:txBody>
          <a:body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
          </a:p>
        </p:txBody>
      </p:sp>
      <p:sp>
        <p:nvSpPr>
          <p:cNvPr id="5" name="Marcador de texto 4"/>
          <p:cNvSpPr>
            <a:spLocks noGrp="1"/>
          </p:cNvSpPr>
          <p:nvPr>
            <p:ph type="body" sz="half" idx="3"/>
          </p:nvPr>
        </p:nvSpPr>
        <p:spPr>
          <a:xfrm>
            <a:off x="504825" y="4318000"/>
            <a:ext cx="9072563" cy="2401888"/>
          </a:xfrm>
        </p:spPr>
        <p:txBody>
          <a:body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
          </a:p>
        </p:txBody>
      </p:sp>
      <p:sp>
        <p:nvSpPr>
          <p:cNvPr id="6" name="Marcador de fecha 5"/>
          <p:cNvSpPr>
            <a:spLocks noGrp="1"/>
          </p:cNvSpPr>
          <p:nvPr>
            <p:ph type="dt" sz="half" idx="10"/>
          </p:nvPr>
        </p:nvSpPr>
        <p:spPr>
          <a:xfrm>
            <a:off x="504825" y="6888163"/>
            <a:ext cx="2351088" cy="503237"/>
          </a:xfrm>
        </p:spPr>
        <p:txBody>
          <a:bodyPr/>
          <a:lstStyle>
            <a:lvl1pPr>
              <a:defRPr/>
            </a:lvl1pPr>
          </a:lstStyle>
          <a:p>
            <a:endParaRPr lang="es-ES"/>
          </a:p>
        </p:txBody>
      </p:sp>
      <p:sp>
        <p:nvSpPr>
          <p:cNvPr id="7" name="Marcador de pie de página 6"/>
          <p:cNvSpPr>
            <a:spLocks noGrp="1"/>
          </p:cNvSpPr>
          <p:nvPr>
            <p:ph type="ftr" sz="quarter" idx="11"/>
          </p:nvPr>
        </p:nvSpPr>
        <p:spPr>
          <a:xfrm>
            <a:off x="3444875" y="6888163"/>
            <a:ext cx="3190875" cy="503237"/>
          </a:xfrm>
        </p:spPr>
        <p:txBody>
          <a:bodyPr/>
          <a:lstStyle>
            <a:lvl1pPr>
              <a:defRPr/>
            </a:lvl1pPr>
          </a:lstStyle>
          <a:p>
            <a:endParaRPr lang="es-ES"/>
          </a:p>
        </p:txBody>
      </p:sp>
      <p:sp>
        <p:nvSpPr>
          <p:cNvPr id="8" name="Marcador de número de diapositiva 7"/>
          <p:cNvSpPr>
            <a:spLocks noGrp="1"/>
          </p:cNvSpPr>
          <p:nvPr>
            <p:ph type="sldNum" sz="quarter" idx="12"/>
          </p:nvPr>
        </p:nvSpPr>
        <p:spPr>
          <a:xfrm>
            <a:off x="7224713" y="6888163"/>
            <a:ext cx="2352675" cy="503237"/>
          </a:xfrm>
        </p:spPr>
        <p:txBody>
          <a:bodyPr/>
          <a:lstStyle>
            <a:lvl1pPr>
              <a:defRPr/>
            </a:lvl1pPr>
          </a:lstStyle>
          <a:p>
            <a:fld id="{0B71E9B1-C879-45C5-ACF6-CA402A1FDDC3}" type="slidenum">
              <a:rPr lang="es-ES"/>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504825" y="301625"/>
            <a:ext cx="3316288" cy="1279525"/>
          </a:xfrm>
        </p:spPr>
        <p:txBody>
          <a:bodyPr anchor="b"/>
          <a:lstStyle>
            <a:lvl1pPr algn="l">
              <a:defRPr sz="2000" b="1"/>
            </a:lvl1pPr>
          </a:lstStyle>
          <a:p>
            <a:r>
              <a:rPr lang="en-US"/>
              <a:t>Haga clic para modificar el estilo de título del patrón</a:t>
            </a:r>
            <a:endParaRPr lang="es-ES"/>
          </a:p>
        </p:txBody>
      </p:sp>
      <p:sp>
        <p:nvSpPr>
          <p:cNvPr id="3" name="Marcador de contenido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
          </a:p>
        </p:txBody>
      </p:sp>
      <p:sp>
        <p:nvSpPr>
          <p:cNvPr id="4" name="Marcador de texto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Haga clic para modificar el estilo de texto del patrón</a:t>
            </a:r>
          </a:p>
        </p:txBody>
      </p:sp>
      <p:sp>
        <p:nvSpPr>
          <p:cNvPr id="5" name="Marcador de fecha 4"/>
          <p:cNvSpPr>
            <a:spLocks noGrp="1"/>
          </p:cNvSpPr>
          <p:nvPr>
            <p:ph type="dt" idx="10"/>
          </p:nvPr>
        </p:nvSpPr>
        <p:spPr/>
        <p:txBody>
          <a:bodyPr/>
          <a:lstStyle>
            <a:lvl1pPr>
              <a:defRPr/>
            </a:lvl1pPr>
          </a:lstStyle>
          <a:p>
            <a:endParaRPr lang="es-ES"/>
          </a:p>
        </p:txBody>
      </p:sp>
      <p:sp>
        <p:nvSpPr>
          <p:cNvPr id="6" name="Marcador de pie de página 5"/>
          <p:cNvSpPr>
            <a:spLocks noGrp="1"/>
          </p:cNvSpPr>
          <p:nvPr>
            <p:ph type="ftr" idx="11"/>
          </p:nvPr>
        </p:nvSpPr>
        <p:spPr/>
        <p:txBody>
          <a:bodyPr/>
          <a:lstStyle>
            <a:lvl1pPr>
              <a:defRPr/>
            </a:lvl1pPr>
          </a:lstStyle>
          <a:p>
            <a:endParaRPr lang="es-ES"/>
          </a:p>
        </p:txBody>
      </p:sp>
      <p:sp>
        <p:nvSpPr>
          <p:cNvPr id="7" name="Marcador de número de diapositiva 6"/>
          <p:cNvSpPr>
            <a:spLocks noGrp="1"/>
          </p:cNvSpPr>
          <p:nvPr>
            <p:ph type="sldNum" idx="12"/>
          </p:nvPr>
        </p:nvSpPr>
        <p:spPr/>
        <p:txBody>
          <a:bodyPr/>
          <a:lstStyle>
            <a:lvl1pPr>
              <a:defRPr/>
            </a:lvl1pPr>
          </a:lstStyle>
          <a:p>
            <a:fld id="{0FE81CF3-7B53-42BE-A39D-6948FE464D9E}" type="slidenum">
              <a:rPr lang="es-ES"/>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976438" y="5291138"/>
            <a:ext cx="6048375" cy="625475"/>
          </a:xfrm>
        </p:spPr>
        <p:txBody>
          <a:bodyPr anchor="b"/>
          <a:lstStyle>
            <a:lvl1pPr algn="l">
              <a:defRPr sz="2000" b="1"/>
            </a:lvl1pPr>
          </a:lstStyle>
          <a:p>
            <a:r>
              <a:rPr lang="en-US"/>
              <a:t>Haga clic para modificar el estilo de título del patrón</a:t>
            </a:r>
            <a:endParaRPr lang="es-ES"/>
          </a:p>
        </p:txBody>
      </p:sp>
      <p:sp>
        <p:nvSpPr>
          <p:cNvPr id="3" name="Marcador de posición de imagen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Haga clic para modificar el estilo de texto del patrón</a:t>
            </a:r>
          </a:p>
        </p:txBody>
      </p:sp>
      <p:sp>
        <p:nvSpPr>
          <p:cNvPr id="5" name="Marcador de fecha 4"/>
          <p:cNvSpPr>
            <a:spLocks noGrp="1"/>
          </p:cNvSpPr>
          <p:nvPr>
            <p:ph type="dt" idx="10"/>
          </p:nvPr>
        </p:nvSpPr>
        <p:spPr/>
        <p:txBody>
          <a:bodyPr/>
          <a:lstStyle>
            <a:lvl1pPr>
              <a:defRPr/>
            </a:lvl1pPr>
          </a:lstStyle>
          <a:p>
            <a:endParaRPr lang="es-ES"/>
          </a:p>
        </p:txBody>
      </p:sp>
      <p:sp>
        <p:nvSpPr>
          <p:cNvPr id="6" name="Marcador de pie de página 5"/>
          <p:cNvSpPr>
            <a:spLocks noGrp="1"/>
          </p:cNvSpPr>
          <p:nvPr>
            <p:ph type="ftr" idx="11"/>
          </p:nvPr>
        </p:nvSpPr>
        <p:spPr/>
        <p:txBody>
          <a:bodyPr/>
          <a:lstStyle>
            <a:lvl1pPr>
              <a:defRPr/>
            </a:lvl1pPr>
          </a:lstStyle>
          <a:p>
            <a:endParaRPr lang="es-ES"/>
          </a:p>
        </p:txBody>
      </p:sp>
      <p:sp>
        <p:nvSpPr>
          <p:cNvPr id="7" name="Marcador de número de diapositiva 6"/>
          <p:cNvSpPr>
            <a:spLocks noGrp="1"/>
          </p:cNvSpPr>
          <p:nvPr>
            <p:ph type="sldNum" idx="12"/>
          </p:nvPr>
        </p:nvSpPr>
        <p:spPr/>
        <p:txBody>
          <a:bodyPr/>
          <a:lstStyle>
            <a:lvl1pPr>
              <a:defRPr/>
            </a:lvl1pPr>
          </a:lstStyle>
          <a:p>
            <a:fld id="{09372036-3D0E-4B7A-9D81-696774C41CF6}" type="slidenum">
              <a:rPr lang="es-ES"/>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2.wmf"/><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theme" Target="../theme/theme7.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503238" y="301625"/>
            <a:ext cx="9069387" cy="1260475"/>
          </a:xfrm>
          <a:prstGeom prst="rect">
            <a:avLst/>
          </a:prstGeom>
          <a:noFill/>
          <a:ln w="9525">
            <a:noFill/>
            <a:round/>
            <a:headEnd/>
            <a:tailEnd/>
          </a:ln>
          <a:effectLst/>
        </p:spPr>
        <p:txBody>
          <a:bodyPr vert="horz" wrap="square" lIns="0" tIns="0" rIns="0" bIns="0" numCol="1" anchor="ctr" anchorCtr="0" compatLnSpc="1">
            <a:prstTxWarp prst="textNoShape">
              <a:avLst/>
            </a:prstTxWarp>
          </a:bodyPr>
          <a:lstStyle/>
          <a:p>
            <a:pPr lvl="0"/>
            <a:r>
              <a:rPr lang="en-GB" smtClean="0"/>
              <a:t>Pulse para editar el formato del texto de título</a:t>
            </a:r>
          </a:p>
        </p:txBody>
      </p:sp>
      <p:sp>
        <p:nvSpPr>
          <p:cNvPr id="1026" name="Rectangle 2"/>
          <p:cNvSpPr>
            <a:spLocks noGrp="1" noChangeArrowheads="1"/>
          </p:cNvSpPr>
          <p:nvPr>
            <p:ph type="body" idx="1"/>
          </p:nvPr>
        </p:nvSpPr>
        <p:spPr bwMode="auto">
          <a:xfrm>
            <a:off x="503238" y="1768475"/>
            <a:ext cx="9069387" cy="4987925"/>
          </a:xfrm>
          <a:prstGeom prst="rect">
            <a:avLst/>
          </a:prstGeom>
          <a:noFill/>
          <a:ln w="9525">
            <a:noFill/>
            <a:round/>
            <a:headEnd/>
            <a:tailEnd/>
          </a:ln>
          <a:effectLst/>
        </p:spPr>
        <p:txBody>
          <a:bodyPr vert="horz" wrap="square" lIns="0" tIns="28224" rIns="0" bIns="0" numCol="1" anchor="t" anchorCtr="0" compatLnSpc="1">
            <a:prstTxWarp prst="textNoShape">
              <a:avLst/>
            </a:prstTxWarp>
          </a:bodyPr>
          <a:lstStyle/>
          <a:p>
            <a:pPr lvl="0"/>
            <a:r>
              <a:rPr lang="en-GB" smtClean="0"/>
              <a:t>Pulse para editar los formatos del texto del esquema</a:t>
            </a:r>
          </a:p>
          <a:p>
            <a:pPr lvl="1"/>
            <a:r>
              <a:rPr lang="en-GB" smtClean="0"/>
              <a:t>Segundo nivel del esquema</a:t>
            </a:r>
          </a:p>
          <a:p>
            <a:pPr lvl="2"/>
            <a:r>
              <a:rPr lang="en-GB" smtClean="0"/>
              <a:t>Tercer nivel del esquema</a:t>
            </a:r>
          </a:p>
          <a:p>
            <a:pPr lvl="3"/>
            <a:r>
              <a:rPr lang="en-GB" smtClean="0"/>
              <a:t>Cuarto nivel del esquema</a:t>
            </a:r>
          </a:p>
          <a:p>
            <a:pPr lvl="4"/>
            <a:r>
              <a:rPr lang="en-GB" smtClean="0"/>
              <a:t>Quinto nivel del esquema</a:t>
            </a:r>
          </a:p>
          <a:p>
            <a:pPr lvl="4"/>
            <a:r>
              <a:rPr lang="en-GB" smtClean="0"/>
              <a:t>Sexto nivel del esquema</a:t>
            </a:r>
          </a:p>
          <a:p>
            <a:pPr lvl="4"/>
            <a:r>
              <a:rPr lang="en-GB" smtClean="0"/>
              <a:t>Séptimo nivel del esquema</a:t>
            </a:r>
          </a:p>
          <a:p>
            <a:pPr lvl="4"/>
            <a:r>
              <a:rPr lang="en-GB" smtClean="0"/>
              <a:t>Octavo nivel del esquema</a:t>
            </a:r>
          </a:p>
          <a:p>
            <a:pPr lvl="4"/>
            <a:r>
              <a:rPr lang="en-GB" smtClean="0"/>
              <a:t>Noveno nivel del esquema</a:t>
            </a:r>
          </a:p>
        </p:txBody>
      </p:sp>
      <p:sp>
        <p:nvSpPr>
          <p:cNvPr id="1027" name="Rectangle 3"/>
          <p:cNvSpPr>
            <a:spLocks noGrp="1" noChangeArrowheads="1"/>
          </p:cNvSpPr>
          <p:nvPr>
            <p:ph type="dt"/>
          </p:nvPr>
        </p:nvSpPr>
        <p:spPr bwMode="auto">
          <a:xfrm>
            <a:off x="503238" y="6886575"/>
            <a:ext cx="2346325" cy="51911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nSpc>
                <a:spcPct val="95000"/>
              </a:lnSpc>
              <a:tabLst>
                <a:tab pos="723900" algn="l"/>
                <a:tab pos="1447800" algn="l"/>
                <a:tab pos="2171700" algn="l"/>
              </a:tabLst>
              <a:defRPr sz="1400">
                <a:solidFill>
                  <a:srgbClr val="000000"/>
                </a:solidFill>
                <a:latin typeface="Times New Roman" pitchFamily="16" charset="0"/>
                <a:cs typeface="Arial Unicode MS" charset="0"/>
              </a:defRPr>
            </a:lvl1pPr>
          </a:lstStyle>
          <a:p>
            <a:endParaRPr lang="es-ES"/>
          </a:p>
        </p:txBody>
      </p:sp>
      <p:sp>
        <p:nvSpPr>
          <p:cNvPr id="1028" name="Rectangle 4"/>
          <p:cNvSpPr>
            <a:spLocks noGrp="1" noChangeArrowheads="1"/>
          </p:cNvSpPr>
          <p:nvPr>
            <p:ph type="ftr"/>
          </p:nvPr>
        </p:nvSpPr>
        <p:spPr bwMode="auto">
          <a:xfrm>
            <a:off x="3448050" y="6886575"/>
            <a:ext cx="3194050" cy="51911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lnSpc>
                <a:spcPct val="95000"/>
              </a:lnSpc>
              <a:tabLst>
                <a:tab pos="723900" algn="l"/>
                <a:tab pos="1447800" algn="l"/>
                <a:tab pos="2171700" algn="l"/>
                <a:tab pos="2895600" algn="l"/>
              </a:tabLst>
              <a:defRPr sz="1400">
                <a:solidFill>
                  <a:srgbClr val="000000"/>
                </a:solidFill>
                <a:latin typeface="Times New Roman" pitchFamily="16" charset="0"/>
                <a:cs typeface="Arial Unicode MS" charset="0"/>
              </a:defRPr>
            </a:lvl1pPr>
          </a:lstStyle>
          <a:p>
            <a:endParaRPr lang="es-ES"/>
          </a:p>
        </p:txBody>
      </p:sp>
      <p:sp>
        <p:nvSpPr>
          <p:cNvPr id="1029" name="Rectangle 5"/>
          <p:cNvSpPr>
            <a:spLocks noGrp="1" noChangeArrowheads="1"/>
          </p:cNvSpPr>
          <p:nvPr>
            <p:ph type="sldNum"/>
          </p:nvPr>
        </p:nvSpPr>
        <p:spPr bwMode="auto">
          <a:xfrm>
            <a:off x="7227888" y="6886575"/>
            <a:ext cx="2346325" cy="51911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lnSpc>
                <a:spcPct val="95000"/>
              </a:lnSpc>
              <a:tabLst>
                <a:tab pos="723900" algn="l"/>
                <a:tab pos="1447800" algn="l"/>
                <a:tab pos="2171700" algn="l"/>
              </a:tabLst>
              <a:defRPr sz="1400">
                <a:solidFill>
                  <a:srgbClr val="000000"/>
                </a:solidFill>
                <a:latin typeface="Times New Roman" pitchFamily="16" charset="0"/>
                <a:cs typeface="Arial Unicode MS" charset="0"/>
              </a:defRPr>
            </a:lvl1pPr>
          </a:lstStyle>
          <a:p>
            <a:fld id="{33715CAF-B955-4879-88C8-B7CB022A3FA3}" type="slidenum">
              <a:rPr lang="es-ES"/>
              <a:pPr/>
              <a:t>‹Nº›</a:t>
            </a:fld>
            <a:endParaRPr lang="es-ES"/>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xStyles>
    <p:titleStyle>
      <a:lvl1pPr algn="ctr" defTabSz="449263" rtl="0" fontAlgn="base" hangingPunct="0">
        <a:lnSpc>
          <a:spcPct val="93000"/>
        </a:lnSpc>
        <a:spcBef>
          <a:spcPct val="0"/>
        </a:spcBef>
        <a:spcAft>
          <a:spcPct val="0"/>
        </a:spcAft>
        <a:buClr>
          <a:srgbClr val="000000"/>
        </a:buClr>
        <a:buSzPct val="100000"/>
        <a:buFont typeface="Times New Roman" pitchFamily="16" charset="0"/>
        <a:defRPr sz="2400">
          <a:solidFill>
            <a:srgbClr val="000000"/>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itchFamily="16" charset="0"/>
        <a:defRPr sz="2400">
          <a:solidFill>
            <a:srgbClr val="000000"/>
          </a:solidFill>
          <a:latin typeface="Arial" charset="0"/>
          <a:ea typeface="Microsoft YaHei" charset="-122"/>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itchFamily="16" charset="0"/>
        <a:defRPr sz="2400">
          <a:solidFill>
            <a:srgbClr val="000000"/>
          </a:solidFill>
          <a:latin typeface="Arial" charset="0"/>
          <a:ea typeface="Microsoft YaHei" charset="-122"/>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itchFamily="16" charset="0"/>
        <a:defRPr sz="2400">
          <a:solidFill>
            <a:srgbClr val="000000"/>
          </a:solidFill>
          <a:latin typeface="Arial" charset="0"/>
          <a:ea typeface="Microsoft YaHei" charset="-122"/>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itchFamily="16" charset="0"/>
        <a:defRPr sz="2400">
          <a:solidFill>
            <a:srgbClr val="000000"/>
          </a:solidFill>
          <a:latin typeface="Arial" charset="0"/>
          <a:ea typeface="Microsoft YaHei" charset="-122"/>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2400">
          <a:solidFill>
            <a:srgbClr val="000000"/>
          </a:solidFill>
          <a:latin typeface="Arial" charset="0"/>
          <a:ea typeface="Microsoft YaHei"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2400">
          <a:solidFill>
            <a:srgbClr val="000000"/>
          </a:solidFill>
          <a:latin typeface="Arial" charset="0"/>
          <a:ea typeface="Microsoft YaHei"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2400">
          <a:solidFill>
            <a:srgbClr val="000000"/>
          </a:solidFill>
          <a:latin typeface="Arial" charset="0"/>
          <a:ea typeface="Microsoft YaHei"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2400">
          <a:solidFill>
            <a:srgbClr val="000000"/>
          </a:solidFill>
          <a:latin typeface="Arial" charset="0"/>
          <a:ea typeface="Microsoft YaHei" charset="-122"/>
        </a:defRPr>
      </a:lvl9pPr>
    </p:titleStyle>
    <p:bodyStyle>
      <a:lvl1pPr marL="342900" indent="-342900" algn="l" defTabSz="449263" rtl="0" fontAlgn="base" hangingPunct="0">
        <a:lnSpc>
          <a:spcPct val="93000"/>
        </a:lnSpc>
        <a:spcBef>
          <a:spcPct val="0"/>
        </a:spcBef>
        <a:spcAft>
          <a:spcPts val="1413"/>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fontAlgn="base" hangingPunct="0">
        <a:lnSpc>
          <a:spcPct val="93000"/>
        </a:lnSpc>
        <a:spcBef>
          <a:spcPct val="0"/>
        </a:spcBef>
        <a:spcAft>
          <a:spcPts val="85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BABED6"/>
        </a:solidFill>
        <a:effectLst/>
      </p:bgPr>
    </p:bg>
    <p:spTree>
      <p:nvGrpSpPr>
        <p:cNvPr id="1" name=""/>
        <p:cNvGrpSpPr/>
        <p:nvPr/>
      </p:nvGrpSpPr>
      <p:grpSpPr>
        <a:xfrm>
          <a:off x="0" y="0"/>
          <a:ext cx="0" cy="0"/>
          <a:chOff x="0" y="0"/>
          <a:chExt cx="0" cy="0"/>
        </a:xfrm>
      </p:grpSpPr>
      <p:sp>
        <p:nvSpPr>
          <p:cNvPr id="3073" name="AutoShape 1"/>
          <p:cNvSpPr>
            <a:spLocks noChangeArrowheads="1"/>
          </p:cNvSpPr>
          <p:nvPr/>
        </p:nvSpPr>
        <p:spPr bwMode="auto">
          <a:xfrm>
            <a:off x="404813" y="1893888"/>
            <a:ext cx="9674225" cy="5665787"/>
          </a:xfrm>
          <a:prstGeom prst="roundRect">
            <a:avLst>
              <a:gd name="adj" fmla="val 28"/>
            </a:avLst>
          </a:prstGeom>
          <a:solidFill>
            <a:srgbClr val="DDDDDD"/>
          </a:solidFill>
          <a:ln w="9525">
            <a:solidFill>
              <a:srgbClr val="C0C0C0"/>
            </a:solidFill>
            <a:round/>
            <a:headEnd/>
            <a:tailEnd/>
          </a:ln>
          <a:effectLst/>
        </p:spPr>
        <p:txBody>
          <a:bodyPr wrap="none" anchor="ctr"/>
          <a:lstStyle/>
          <a:p>
            <a:endParaRPr lang="es-ES"/>
          </a:p>
        </p:txBody>
      </p:sp>
      <p:sp>
        <p:nvSpPr>
          <p:cNvPr id="3074" name="Rectangle 2"/>
          <p:cNvSpPr>
            <a:spLocks noGrp="1" noChangeArrowheads="1"/>
          </p:cNvSpPr>
          <p:nvPr>
            <p:ph type="title"/>
          </p:nvPr>
        </p:nvSpPr>
        <p:spPr bwMode="auto">
          <a:xfrm>
            <a:off x="741363" y="555625"/>
            <a:ext cx="8605837" cy="1260475"/>
          </a:xfrm>
          <a:prstGeom prst="rect">
            <a:avLst/>
          </a:prstGeom>
          <a:noFill/>
          <a:ln w="9525">
            <a:noFill/>
            <a:round/>
            <a:headEnd/>
            <a:tailEnd/>
          </a:ln>
          <a:effectLst/>
        </p:spPr>
        <p:txBody>
          <a:bodyPr vert="horz" wrap="square" lIns="0" tIns="0" rIns="0" bIns="0" numCol="1" anchor="ctr" anchorCtr="0" compatLnSpc="1">
            <a:prstTxWarp prst="textNoShape">
              <a:avLst/>
            </a:prstTxWarp>
          </a:bodyPr>
          <a:lstStyle/>
          <a:p>
            <a:pPr lvl="0"/>
            <a:r>
              <a:rPr lang="en-GB" smtClean="0"/>
              <a:t>Pulse para editar el formato del texto de título</a:t>
            </a:r>
          </a:p>
        </p:txBody>
      </p:sp>
      <p:sp>
        <p:nvSpPr>
          <p:cNvPr id="3075" name="Rectangle 3"/>
          <p:cNvSpPr>
            <a:spLocks noGrp="1" noChangeArrowheads="1"/>
          </p:cNvSpPr>
          <p:nvPr>
            <p:ph type="body" idx="1"/>
          </p:nvPr>
        </p:nvSpPr>
        <p:spPr bwMode="auto">
          <a:xfrm>
            <a:off x="741363" y="2101850"/>
            <a:ext cx="8605837" cy="4760913"/>
          </a:xfrm>
          <a:prstGeom prst="rect">
            <a:avLst/>
          </a:prstGeom>
          <a:noFill/>
          <a:ln w="9525">
            <a:noFill/>
            <a:round/>
            <a:headEnd/>
            <a:tailEnd/>
          </a:ln>
          <a:effectLst/>
        </p:spPr>
        <p:txBody>
          <a:bodyPr vert="horz" wrap="square" lIns="0" tIns="21168" rIns="0" bIns="0" numCol="1" anchor="t" anchorCtr="0" compatLnSpc="1">
            <a:prstTxWarp prst="textNoShape">
              <a:avLst/>
            </a:prstTxWarp>
          </a:bodyPr>
          <a:lstStyle/>
          <a:p>
            <a:pPr lvl="0"/>
            <a:r>
              <a:rPr lang="en-GB" smtClean="0"/>
              <a:t>Pulse para editar los formatos del texto del esquema</a:t>
            </a:r>
          </a:p>
          <a:p>
            <a:pPr lvl="1"/>
            <a:r>
              <a:rPr lang="en-GB" smtClean="0"/>
              <a:t>Segundo nivel del esquema</a:t>
            </a:r>
          </a:p>
          <a:p>
            <a:pPr lvl="2"/>
            <a:r>
              <a:rPr lang="en-GB" smtClean="0"/>
              <a:t>Tercer nivel del esquema</a:t>
            </a:r>
          </a:p>
          <a:p>
            <a:pPr lvl="3"/>
            <a:r>
              <a:rPr lang="en-GB" smtClean="0"/>
              <a:t>Cuarto nivel del esquema</a:t>
            </a:r>
          </a:p>
          <a:p>
            <a:pPr lvl="4"/>
            <a:r>
              <a:rPr lang="en-GB" smtClean="0"/>
              <a:t>Quinto nivel del esquema</a:t>
            </a:r>
          </a:p>
          <a:p>
            <a:pPr lvl="4"/>
            <a:r>
              <a:rPr lang="en-GB" smtClean="0"/>
              <a:t>Sexto nivel del esquema</a:t>
            </a:r>
          </a:p>
          <a:p>
            <a:pPr lvl="4"/>
            <a:r>
              <a:rPr lang="en-GB" smtClean="0"/>
              <a:t>Séptimo nivel del esquema</a:t>
            </a:r>
          </a:p>
          <a:p>
            <a:pPr lvl="4"/>
            <a:r>
              <a:rPr lang="en-GB" smtClean="0"/>
              <a:t>Octavo nivel del esquema</a:t>
            </a:r>
          </a:p>
          <a:p>
            <a:pPr lvl="4"/>
            <a:r>
              <a:rPr lang="en-GB" smtClean="0"/>
              <a:t>Noveno nivel del esquema</a:t>
            </a:r>
          </a:p>
        </p:txBody>
      </p:sp>
      <p:sp>
        <p:nvSpPr>
          <p:cNvPr id="3076" name="AutoShape 4"/>
          <p:cNvSpPr>
            <a:spLocks noChangeArrowheads="1"/>
          </p:cNvSpPr>
          <p:nvPr/>
        </p:nvSpPr>
        <p:spPr bwMode="auto">
          <a:xfrm>
            <a:off x="0" y="0"/>
            <a:ext cx="180975" cy="917575"/>
          </a:xfrm>
          <a:prstGeom prst="roundRect">
            <a:avLst>
              <a:gd name="adj" fmla="val 875"/>
            </a:avLst>
          </a:prstGeom>
          <a:solidFill>
            <a:srgbClr val="125C8D"/>
          </a:solidFill>
          <a:ln w="9525">
            <a:solidFill>
              <a:srgbClr val="000000"/>
            </a:solidFill>
            <a:round/>
            <a:headEnd/>
            <a:tailEnd/>
          </a:ln>
          <a:effectLst/>
        </p:spPr>
        <p:txBody>
          <a:bodyPr wrap="none" anchor="ctr"/>
          <a:lstStyle/>
          <a:p>
            <a:endParaRPr lang="es-ES"/>
          </a:p>
        </p:txBody>
      </p:sp>
      <p:sp>
        <p:nvSpPr>
          <p:cNvPr id="3077" name="AutoShape 5"/>
          <p:cNvSpPr>
            <a:spLocks noChangeArrowheads="1"/>
          </p:cNvSpPr>
          <p:nvPr/>
        </p:nvSpPr>
        <p:spPr bwMode="auto">
          <a:xfrm>
            <a:off x="0" y="2381250"/>
            <a:ext cx="180975" cy="917575"/>
          </a:xfrm>
          <a:prstGeom prst="roundRect">
            <a:avLst>
              <a:gd name="adj" fmla="val 875"/>
            </a:avLst>
          </a:prstGeom>
          <a:solidFill>
            <a:srgbClr val="125C8D"/>
          </a:solidFill>
          <a:ln w="9525">
            <a:solidFill>
              <a:srgbClr val="000000"/>
            </a:solidFill>
            <a:round/>
            <a:headEnd/>
            <a:tailEnd/>
          </a:ln>
          <a:effectLst/>
        </p:spPr>
        <p:txBody>
          <a:bodyPr wrap="none" anchor="ctr"/>
          <a:lstStyle/>
          <a:p>
            <a:endParaRPr lang="es-ES"/>
          </a:p>
        </p:txBody>
      </p:sp>
      <p:sp>
        <p:nvSpPr>
          <p:cNvPr id="3078" name="AutoShape 6"/>
          <p:cNvSpPr>
            <a:spLocks noChangeArrowheads="1"/>
          </p:cNvSpPr>
          <p:nvPr/>
        </p:nvSpPr>
        <p:spPr bwMode="auto">
          <a:xfrm>
            <a:off x="0" y="1168400"/>
            <a:ext cx="180975" cy="917575"/>
          </a:xfrm>
          <a:prstGeom prst="roundRect">
            <a:avLst>
              <a:gd name="adj" fmla="val 875"/>
            </a:avLst>
          </a:prstGeom>
          <a:solidFill>
            <a:srgbClr val="125C8D"/>
          </a:solidFill>
          <a:ln w="9525">
            <a:solidFill>
              <a:srgbClr val="000000"/>
            </a:solidFill>
            <a:round/>
            <a:headEnd/>
            <a:tailEnd/>
          </a:ln>
          <a:effectLst/>
        </p:spPr>
        <p:txBody>
          <a:bodyPr wrap="none" anchor="ctr"/>
          <a:lstStyle/>
          <a:p>
            <a:endParaRPr lang="es-ES"/>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ctr" defTabSz="449263" rtl="0" fontAlgn="base" hangingPunct="0">
        <a:lnSpc>
          <a:spcPct val="93000"/>
        </a:lnSpc>
        <a:spcBef>
          <a:spcPct val="0"/>
        </a:spcBef>
        <a:spcAft>
          <a:spcPct val="0"/>
        </a:spcAft>
        <a:buClr>
          <a:srgbClr val="000000"/>
        </a:buClr>
        <a:buSzPct val="100000"/>
        <a:buFont typeface="Times New Roman" pitchFamily="16" charset="0"/>
        <a:defRPr sz="2400" b="1">
          <a:solidFill>
            <a:srgbClr val="333333"/>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itchFamily="16" charset="0"/>
        <a:defRPr sz="2400" b="1">
          <a:solidFill>
            <a:srgbClr val="333333"/>
          </a:solidFill>
          <a:latin typeface="Arial" charset="0"/>
          <a:cs typeface="Arial Unicode MS" charset="0"/>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itchFamily="16" charset="0"/>
        <a:defRPr sz="2400" b="1">
          <a:solidFill>
            <a:srgbClr val="333333"/>
          </a:solidFill>
          <a:latin typeface="Arial" charset="0"/>
          <a:cs typeface="Arial Unicode MS" charset="0"/>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itchFamily="16" charset="0"/>
        <a:defRPr sz="2400" b="1">
          <a:solidFill>
            <a:srgbClr val="333333"/>
          </a:solidFill>
          <a:latin typeface="Arial" charset="0"/>
          <a:cs typeface="Arial Unicode MS" charset="0"/>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itchFamily="16" charset="0"/>
        <a:defRPr sz="2400" b="1">
          <a:solidFill>
            <a:srgbClr val="333333"/>
          </a:solidFill>
          <a:latin typeface="Arial" charset="0"/>
          <a:cs typeface="Arial Unicode MS"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2400" b="1">
          <a:solidFill>
            <a:srgbClr val="333333"/>
          </a:solidFill>
          <a:latin typeface="Arial" charset="0"/>
          <a:cs typeface="Arial Unicode MS"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2400" b="1">
          <a:solidFill>
            <a:srgbClr val="333333"/>
          </a:solidFill>
          <a:latin typeface="Arial" charset="0"/>
          <a:cs typeface="Arial Unicode MS"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2400" b="1">
          <a:solidFill>
            <a:srgbClr val="333333"/>
          </a:solidFill>
          <a:latin typeface="Arial" charset="0"/>
          <a:cs typeface="Arial Unicode MS"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2400" b="1">
          <a:solidFill>
            <a:srgbClr val="333333"/>
          </a:solidFill>
          <a:latin typeface="Arial" charset="0"/>
          <a:cs typeface="Arial Unicode MS" charset="0"/>
        </a:defRPr>
      </a:lvl9pPr>
    </p:titleStyle>
    <p:bodyStyle>
      <a:lvl1pPr marL="342900" indent="-342900" algn="l" defTabSz="449263" rtl="0" fontAlgn="base" hangingPunct="0">
        <a:lnSpc>
          <a:spcPct val="93000"/>
        </a:lnSpc>
        <a:spcBef>
          <a:spcPct val="0"/>
        </a:spcBef>
        <a:spcAft>
          <a:spcPts val="1425"/>
        </a:spcAft>
        <a:buClr>
          <a:srgbClr val="000000"/>
        </a:buClr>
        <a:buSzPct val="100000"/>
        <a:buFont typeface="Times New Roman" pitchFamily="16" charset="0"/>
        <a:defRPr sz="2400">
          <a:solidFill>
            <a:srgbClr val="000000"/>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cs typeface="+mn-cs"/>
        </a:defRPr>
      </a:lvl2pPr>
      <a:lvl3pPr marL="1143000" indent="-228600" algn="l" defTabSz="449263" rtl="0" fontAlgn="base" hangingPunct="0">
        <a:lnSpc>
          <a:spcPct val="93000"/>
        </a:lnSpc>
        <a:spcBef>
          <a:spcPct val="0"/>
        </a:spcBef>
        <a:spcAft>
          <a:spcPts val="850"/>
        </a:spcAft>
        <a:buClr>
          <a:srgbClr val="000000"/>
        </a:buClr>
        <a:buSzPct val="100000"/>
        <a:buFont typeface="Times New Roman" pitchFamily="16" charset="0"/>
        <a:defRPr sz="2400">
          <a:solidFill>
            <a:srgbClr val="000000"/>
          </a:solidFill>
          <a:latin typeface="+mn-lt"/>
          <a:cs typeface="+mn-cs"/>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cs typeface="+mn-cs"/>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BABED6"/>
        </a:solidFill>
        <a:effectLst/>
      </p:bgPr>
    </p:bg>
    <p:spTree>
      <p:nvGrpSpPr>
        <p:cNvPr id="1" name=""/>
        <p:cNvGrpSpPr/>
        <p:nvPr/>
      </p:nvGrpSpPr>
      <p:grpSpPr>
        <a:xfrm>
          <a:off x="0" y="0"/>
          <a:ext cx="0" cy="0"/>
          <a:chOff x="0" y="0"/>
          <a:chExt cx="0" cy="0"/>
        </a:xfrm>
      </p:grpSpPr>
      <p:sp>
        <p:nvSpPr>
          <p:cNvPr id="5121" name="AutoShape 1"/>
          <p:cNvSpPr>
            <a:spLocks noChangeArrowheads="1"/>
          </p:cNvSpPr>
          <p:nvPr/>
        </p:nvSpPr>
        <p:spPr bwMode="auto">
          <a:xfrm>
            <a:off x="404813" y="1893888"/>
            <a:ext cx="9674225" cy="5665787"/>
          </a:xfrm>
          <a:prstGeom prst="roundRect">
            <a:avLst>
              <a:gd name="adj" fmla="val 28"/>
            </a:avLst>
          </a:prstGeom>
          <a:solidFill>
            <a:srgbClr val="DDDDDD"/>
          </a:solidFill>
          <a:ln w="9525">
            <a:solidFill>
              <a:srgbClr val="C0C0C0"/>
            </a:solidFill>
            <a:round/>
            <a:headEnd/>
            <a:tailEnd/>
          </a:ln>
          <a:effectLst/>
        </p:spPr>
        <p:txBody>
          <a:bodyPr wrap="none" anchor="ctr"/>
          <a:lstStyle/>
          <a:p>
            <a:endParaRPr lang="es-ES"/>
          </a:p>
        </p:txBody>
      </p:sp>
      <p:sp>
        <p:nvSpPr>
          <p:cNvPr id="5122" name="Rectangle 2"/>
          <p:cNvSpPr>
            <a:spLocks noGrp="1" noChangeArrowheads="1"/>
          </p:cNvSpPr>
          <p:nvPr>
            <p:ph type="title"/>
          </p:nvPr>
        </p:nvSpPr>
        <p:spPr bwMode="auto">
          <a:xfrm>
            <a:off x="741363" y="555625"/>
            <a:ext cx="8605837" cy="1260475"/>
          </a:xfrm>
          <a:prstGeom prst="rect">
            <a:avLst/>
          </a:prstGeom>
          <a:noFill/>
          <a:ln w="9525">
            <a:noFill/>
            <a:round/>
            <a:headEnd/>
            <a:tailEnd/>
          </a:ln>
          <a:effectLst/>
        </p:spPr>
        <p:txBody>
          <a:bodyPr vert="horz" wrap="square" lIns="0" tIns="0" rIns="0" bIns="0" numCol="1" anchor="ctr" anchorCtr="0" compatLnSpc="1">
            <a:prstTxWarp prst="textNoShape">
              <a:avLst/>
            </a:prstTxWarp>
          </a:bodyPr>
          <a:lstStyle/>
          <a:p>
            <a:pPr lvl="0"/>
            <a:r>
              <a:rPr lang="en-GB" smtClean="0"/>
              <a:t>Pulse para editar el formato del texto de título</a:t>
            </a:r>
          </a:p>
        </p:txBody>
      </p:sp>
      <p:sp>
        <p:nvSpPr>
          <p:cNvPr id="5123" name="Rectangle 3"/>
          <p:cNvSpPr>
            <a:spLocks noGrp="1" noChangeArrowheads="1"/>
          </p:cNvSpPr>
          <p:nvPr>
            <p:ph type="body" idx="1"/>
          </p:nvPr>
        </p:nvSpPr>
        <p:spPr bwMode="auto">
          <a:xfrm>
            <a:off x="741363" y="2101850"/>
            <a:ext cx="8605837" cy="4760913"/>
          </a:xfrm>
          <a:prstGeom prst="rect">
            <a:avLst/>
          </a:prstGeom>
          <a:noFill/>
          <a:ln w="9525">
            <a:noFill/>
            <a:round/>
            <a:headEnd/>
            <a:tailEnd/>
          </a:ln>
          <a:effectLst/>
        </p:spPr>
        <p:txBody>
          <a:bodyPr vert="horz" wrap="square" lIns="0" tIns="21168" rIns="0" bIns="0" numCol="1" anchor="t" anchorCtr="0" compatLnSpc="1">
            <a:prstTxWarp prst="textNoShape">
              <a:avLst/>
            </a:prstTxWarp>
          </a:bodyPr>
          <a:lstStyle/>
          <a:p>
            <a:pPr lvl="0"/>
            <a:r>
              <a:rPr lang="en-GB" smtClean="0"/>
              <a:t>Pulse para editar los formatos del texto del esquema</a:t>
            </a:r>
          </a:p>
          <a:p>
            <a:pPr lvl="1"/>
            <a:r>
              <a:rPr lang="en-GB" smtClean="0"/>
              <a:t>Segundo nivel del esquema</a:t>
            </a:r>
          </a:p>
          <a:p>
            <a:pPr lvl="2"/>
            <a:r>
              <a:rPr lang="en-GB" smtClean="0"/>
              <a:t>Tercer nivel del esquema</a:t>
            </a:r>
          </a:p>
          <a:p>
            <a:pPr lvl="3"/>
            <a:r>
              <a:rPr lang="en-GB" smtClean="0"/>
              <a:t>Cuarto nivel del esquema</a:t>
            </a:r>
          </a:p>
          <a:p>
            <a:pPr lvl="4"/>
            <a:r>
              <a:rPr lang="en-GB" smtClean="0"/>
              <a:t>Quinto nivel del esquema</a:t>
            </a:r>
          </a:p>
          <a:p>
            <a:pPr lvl="4"/>
            <a:r>
              <a:rPr lang="en-GB" smtClean="0"/>
              <a:t>Sexto nivel del esquema</a:t>
            </a:r>
          </a:p>
          <a:p>
            <a:pPr lvl="4"/>
            <a:r>
              <a:rPr lang="en-GB" smtClean="0"/>
              <a:t>Séptimo nivel del esquema</a:t>
            </a:r>
          </a:p>
          <a:p>
            <a:pPr lvl="4"/>
            <a:r>
              <a:rPr lang="en-GB" smtClean="0"/>
              <a:t>Octavo nivel del esquema</a:t>
            </a:r>
          </a:p>
          <a:p>
            <a:pPr lvl="4"/>
            <a:r>
              <a:rPr lang="en-GB" smtClean="0"/>
              <a:t>Noveno nivel del esquema</a:t>
            </a:r>
          </a:p>
        </p:txBody>
      </p:sp>
      <p:sp>
        <p:nvSpPr>
          <p:cNvPr id="5124" name="AutoShape 4"/>
          <p:cNvSpPr>
            <a:spLocks noChangeArrowheads="1"/>
          </p:cNvSpPr>
          <p:nvPr/>
        </p:nvSpPr>
        <p:spPr bwMode="auto">
          <a:xfrm>
            <a:off x="0" y="0"/>
            <a:ext cx="180975" cy="917575"/>
          </a:xfrm>
          <a:prstGeom prst="roundRect">
            <a:avLst>
              <a:gd name="adj" fmla="val 875"/>
            </a:avLst>
          </a:prstGeom>
          <a:solidFill>
            <a:srgbClr val="125C8D"/>
          </a:solidFill>
          <a:ln w="9525">
            <a:solidFill>
              <a:srgbClr val="000000"/>
            </a:solidFill>
            <a:round/>
            <a:headEnd/>
            <a:tailEnd/>
          </a:ln>
          <a:effectLst/>
        </p:spPr>
        <p:txBody>
          <a:bodyPr wrap="none" anchor="ctr"/>
          <a:lstStyle/>
          <a:p>
            <a:endParaRPr lang="es-ES"/>
          </a:p>
        </p:txBody>
      </p:sp>
      <p:sp>
        <p:nvSpPr>
          <p:cNvPr id="5125" name="AutoShape 5"/>
          <p:cNvSpPr>
            <a:spLocks noChangeArrowheads="1"/>
          </p:cNvSpPr>
          <p:nvPr/>
        </p:nvSpPr>
        <p:spPr bwMode="auto">
          <a:xfrm>
            <a:off x="0" y="2381250"/>
            <a:ext cx="180975" cy="917575"/>
          </a:xfrm>
          <a:prstGeom prst="roundRect">
            <a:avLst>
              <a:gd name="adj" fmla="val 875"/>
            </a:avLst>
          </a:prstGeom>
          <a:solidFill>
            <a:srgbClr val="125C8D"/>
          </a:solidFill>
          <a:ln w="9525">
            <a:solidFill>
              <a:srgbClr val="000000"/>
            </a:solidFill>
            <a:round/>
            <a:headEnd/>
            <a:tailEnd/>
          </a:ln>
          <a:effectLst/>
        </p:spPr>
        <p:txBody>
          <a:bodyPr wrap="none" anchor="ctr"/>
          <a:lstStyle/>
          <a:p>
            <a:endParaRPr lang="es-ES"/>
          </a:p>
        </p:txBody>
      </p:sp>
      <p:sp>
        <p:nvSpPr>
          <p:cNvPr id="5126" name="AutoShape 6"/>
          <p:cNvSpPr>
            <a:spLocks noChangeArrowheads="1"/>
          </p:cNvSpPr>
          <p:nvPr/>
        </p:nvSpPr>
        <p:spPr bwMode="auto">
          <a:xfrm>
            <a:off x="0" y="1168400"/>
            <a:ext cx="180975" cy="917575"/>
          </a:xfrm>
          <a:prstGeom prst="roundRect">
            <a:avLst>
              <a:gd name="adj" fmla="val 875"/>
            </a:avLst>
          </a:prstGeom>
          <a:solidFill>
            <a:srgbClr val="125C8D"/>
          </a:solidFill>
          <a:ln w="9525">
            <a:solidFill>
              <a:srgbClr val="000000"/>
            </a:solidFill>
            <a:round/>
            <a:headEnd/>
            <a:tailEnd/>
          </a:ln>
          <a:effectLst/>
        </p:spPr>
        <p:txBody>
          <a:bodyPr wrap="none" anchor="ctr"/>
          <a:lstStyle/>
          <a:p>
            <a:endParaRPr lang="es-ES"/>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ctr" defTabSz="449263" rtl="0" fontAlgn="base" hangingPunct="0">
        <a:lnSpc>
          <a:spcPct val="93000"/>
        </a:lnSpc>
        <a:spcBef>
          <a:spcPct val="0"/>
        </a:spcBef>
        <a:spcAft>
          <a:spcPct val="0"/>
        </a:spcAft>
        <a:buClr>
          <a:srgbClr val="000000"/>
        </a:buClr>
        <a:buSzPct val="100000"/>
        <a:buFont typeface="Times New Roman" pitchFamily="16" charset="0"/>
        <a:defRPr sz="2400" b="1">
          <a:solidFill>
            <a:srgbClr val="333333"/>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itchFamily="16" charset="0"/>
        <a:defRPr sz="2400" b="1">
          <a:solidFill>
            <a:srgbClr val="333333"/>
          </a:solidFill>
          <a:latin typeface="Arial" charset="0"/>
          <a:cs typeface="Arial Unicode MS" charset="0"/>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itchFamily="16" charset="0"/>
        <a:defRPr sz="2400" b="1">
          <a:solidFill>
            <a:srgbClr val="333333"/>
          </a:solidFill>
          <a:latin typeface="Arial" charset="0"/>
          <a:cs typeface="Arial Unicode MS" charset="0"/>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itchFamily="16" charset="0"/>
        <a:defRPr sz="2400" b="1">
          <a:solidFill>
            <a:srgbClr val="333333"/>
          </a:solidFill>
          <a:latin typeface="Arial" charset="0"/>
          <a:cs typeface="Arial Unicode MS" charset="0"/>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itchFamily="16" charset="0"/>
        <a:defRPr sz="2400" b="1">
          <a:solidFill>
            <a:srgbClr val="333333"/>
          </a:solidFill>
          <a:latin typeface="Arial" charset="0"/>
          <a:cs typeface="Arial Unicode MS"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2400" b="1">
          <a:solidFill>
            <a:srgbClr val="333333"/>
          </a:solidFill>
          <a:latin typeface="Arial" charset="0"/>
          <a:cs typeface="Arial Unicode MS"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2400" b="1">
          <a:solidFill>
            <a:srgbClr val="333333"/>
          </a:solidFill>
          <a:latin typeface="Arial" charset="0"/>
          <a:cs typeface="Arial Unicode MS"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2400" b="1">
          <a:solidFill>
            <a:srgbClr val="333333"/>
          </a:solidFill>
          <a:latin typeface="Arial" charset="0"/>
          <a:cs typeface="Arial Unicode MS"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2400" b="1">
          <a:solidFill>
            <a:srgbClr val="333333"/>
          </a:solidFill>
          <a:latin typeface="Arial" charset="0"/>
          <a:cs typeface="Arial Unicode MS" charset="0"/>
        </a:defRPr>
      </a:lvl9pPr>
    </p:titleStyle>
    <p:bodyStyle>
      <a:lvl1pPr marL="342900" indent="-342900" algn="l" defTabSz="449263" rtl="0" fontAlgn="base" hangingPunct="0">
        <a:lnSpc>
          <a:spcPct val="93000"/>
        </a:lnSpc>
        <a:spcBef>
          <a:spcPct val="0"/>
        </a:spcBef>
        <a:spcAft>
          <a:spcPts val="1425"/>
        </a:spcAft>
        <a:buClr>
          <a:srgbClr val="000000"/>
        </a:buClr>
        <a:buSzPct val="100000"/>
        <a:buFont typeface="Times New Roman" pitchFamily="16" charset="0"/>
        <a:defRPr sz="2400">
          <a:solidFill>
            <a:srgbClr val="000000"/>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cs typeface="+mn-cs"/>
        </a:defRPr>
      </a:lvl2pPr>
      <a:lvl3pPr marL="1143000" indent="-228600" algn="l" defTabSz="449263" rtl="0" fontAlgn="base" hangingPunct="0">
        <a:lnSpc>
          <a:spcPct val="93000"/>
        </a:lnSpc>
        <a:spcBef>
          <a:spcPct val="0"/>
        </a:spcBef>
        <a:spcAft>
          <a:spcPts val="850"/>
        </a:spcAft>
        <a:buClr>
          <a:srgbClr val="000000"/>
        </a:buClr>
        <a:buSzPct val="100000"/>
        <a:buFont typeface="Times New Roman" pitchFamily="16" charset="0"/>
        <a:defRPr sz="2400">
          <a:solidFill>
            <a:srgbClr val="000000"/>
          </a:solidFill>
          <a:latin typeface="+mn-lt"/>
          <a:cs typeface="+mn-cs"/>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cs typeface="+mn-cs"/>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145" name="Picture 1"/>
          <p:cNvPicPr>
            <a:picLocks noChangeAspect="1" noChangeArrowheads="1"/>
          </p:cNvPicPr>
          <p:nvPr/>
        </p:nvPicPr>
        <p:blipFill>
          <a:blip r:embed="rId13"/>
          <a:srcRect/>
          <a:stretch>
            <a:fillRect/>
          </a:stretch>
        </p:blipFill>
        <p:spPr bwMode="auto">
          <a:xfrm>
            <a:off x="0" y="0"/>
            <a:ext cx="10080625" cy="7559675"/>
          </a:xfrm>
          <a:prstGeom prst="rect">
            <a:avLst/>
          </a:prstGeom>
          <a:noFill/>
          <a:ln w="9525">
            <a:noFill/>
            <a:round/>
            <a:headEnd/>
            <a:tailEnd/>
          </a:ln>
          <a:effectLst/>
        </p:spPr>
      </p:pic>
      <p:sp>
        <p:nvSpPr>
          <p:cNvPr id="6146" name="Rectangle 2"/>
          <p:cNvSpPr>
            <a:spLocks noGrp="1" noChangeArrowheads="1"/>
          </p:cNvSpPr>
          <p:nvPr>
            <p:ph type="title"/>
          </p:nvPr>
        </p:nvSpPr>
        <p:spPr bwMode="auto">
          <a:xfrm>
            <a:off x="741363" y="700088"/>
            <a:ext cx="8605837" cy="1260475"/>
          </a:xfrm>
          <a:prstGeom prst="rect">
            <a:avLst/>
          </a:prstGeom>
          <a:noFill/>
          <a:ln w="9525">
            <a:noFill/>
            <a:round/>
            <a:headEnd/>
            <a:tailEnd/>
          </a:ln>
          <a:effectLst/>
        </p:spPr>
        <p:txBody>
          <a:bodyPr vert="horz" wrap="square" lIns="0" tIns="0" rIns="0" bIns="0" numCol="1" anchor="ctr" anchorCtr="0" compatLnSpc="1">
            <a:prstTxWarp prst="textNoShape">
              <a:avLst/>
            </a:prstTxWarp>
          </a:bodyPr>
          <a:lstStyle/>
          <a:p>
            <a:pPr lvl="0"/>
            <a:r>
              <a:rPr lang="en-GB" smtClean="0"/>
              <a:t>Pulse para editar el formato del texto de título</a:t>
            </a:r>
          </a:p>
        </p:txBody>
      </p:sp>
      <p:sp>
        <p:nvSpPr>
          <p:cNvPr id="6147" name="Rectangle 3"/>
          <p:cNvSpPr>
            <a:spLocks noGrp="1" noChangeArrowheads="1"/>
          </p:cNvSpPr>
          <p:nvPr>
            <p:ph type="body" idx="1"/>
          </p:nvPr>
        </p:nvSpPr>
        <p:spPr bwMode="auto">
          <a:xfrm>
            <a:off x="822325" y="2138363"/>
            <a:ext cx="8416925" cy="4760912"/>
          </a:xfrm>
          <a:prstGeom prst="rect">
            <a:avLst/>
          </a:prstGeom>
          <a:noFill/>
          <a:ln w="9525">
            <a:noFill/>
            <a:round/>
            <a:headEnd/>
            <a:tailEnd/>
          </a:ln>
          <a:effectLst/>
        </p:spPr>
        <p:txBody>
          <a:bodyPr vert="horz" wrap="square" lIns="0" tIns="21168" rIns="0" bIns="0" numCol="1" anchor="t" anchorCtr="0" compatLnSpc="1">
            <a:prstTxWarp prst="textNoShape">
              <a:avLst/>
            </a:prstTxWarp>
          </a:bodyPr>
          <a:lstStyle/>
          <a:p>
            <a:pPr lvl="0"/>
            <a:r>
              <a:rPr lang="en-GB" smtClean="0"/>
              <a:t>Pulse para editar los formatos del texto del esquema</a:t>
            </a:r>
          </a:p>
          <a:p>
            <a:pPr lvl="1"/>
            <a:r>
              <a:rPr lang="en-GB" smtClean="0"/>
              <a:t>Segundo nivel del esquema</a:t>
            </a:r>
          </a:p>
          <a:p>
            <a:pPr lvl="2"/>
            <a:r>
              <a:rPr lang="en-GB" smtClean="0"/>
              <a:t>Tercer nivel del esquema</a:t>
            </a:r>
          </a:p>
          <a:p>
            <a:pPr lvl="3"/>
            <a:r>
              <a:rPr lang="en-GB" smtClean="0"/>
              <a:t>Cuarto nivel del esquema</a:t>
            </a:r>
          </a:p>
          <a:p>
            <a:pPr lvl="4"/>
            <a:r>
              <a:rPr lang="en-GB" smtClean="0"/>
              <a:t>Quinto nivel del esquema</a:t>
            </a:r>
          </a:p>
          <a:p>
            <a:pPr lvl="4"/>
            <a:r>
              <a:rPr lang="en-GB" smtClean="0"/>
              <a:t>Sexto nivel del esquema</a:t>
            </a:r>
          </a:p>
          <a:p>
            <a:pPr lvl="4"/>
            <a:r>
              <a:rPr lang="en-GB" smtClean="0"/>
              <a:t>Séptimo nivel del esquema</a:t>
            </a:r>
          </a:p>
          <a:p>
            <a:pPr lvl="4"/>
            <a:r>
              <a:rPr lang="en-GB" smtClean="0"/>
              <a:t>Octavo nivel del esquema</a:t>
            </a:r>
          </a:p>
          <a:p>
            <a:pPr lvl="4"/>
            <a:r>
              <a:rPr lang="en-GB" smtClean="0"/>
              <a:t>Noveno nivel del esquema</a:t>
            </a:r>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ctr" defTabSz="449263" rtl="0" fontAlgn="base" hangingPunct="0">
        <a:lnSpc>
          <a:spcPct val="93000"/>
        </a:lnSpc>
        <a:spcBef>
          <a:spcPct val="0"/>
        </a:spcBef>
        <a:spcAft>
          <a:spcPct val="0"/>
        </a:spcAft>
        <a:buClr>
          <a:srgbClr val="000000"/>
        </a:buClr>
        <a:buSzPct val="100000"/>
        <a:buFont typeface="Times New Roman" pitchFamily="16" charset="0"/>
        <a:defRPr sz="2400" b="1" i="1">
          <a:solidFill>
            <a:srgbClr val="99284C"/>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itchFamily="16" charset="0"/>
        <a:defRPr sz="2400" b="1" i="1">
          <a:solidFill>
            <a:srgbClr val="99284C"/>
          </a:solidFill>
          <a:latin typeface="Arial" charset="0"/>
          <a:cs typeface="Arial Unicode MS" charset="0"/>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itchFamily="16" charset="0"/>
        <a:defRPr sz="2400" b="1" i="1">
          <a:solidFill>
            <a:srgbClr val="99284C"/>
          </a:solidFill>
          <a:latin typeface="Arial" charset="0"/>
          <a:cs typeface="Arial Unicode MS" charset="0"/>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itchFamily="16" charset="0"/>
        <a:defRPr sz="2400" b="1" i="1">
          <a:solidFill>
            <a:srgbClr val="99284C"/>
          </a:solidFill>
          <a:latin typeface="Arial" charset="0"/>
          <a:cs typeface="Arial Unicode MS" charset="0"/>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itchFamily="16" charset="0"/>
        <a:defRPr sz="2400" b="1" i="1">
          <a:solidFill>
            <a:srgbClr val="99284C"/>
          </a:solidFill>
          <a:latin typeface="Arial" charset="0"/>
          <a:cs typeface="Arial Unicode MS"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2400" b="1" i="1">
          <a:solidFill>
            <a:srgbClr val="99284C"/>
          </a:solidFill>
          <a:latin typeface="Arial" charset="0"/>
          <a:cs typeface="Arial Unicode MS"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2400" b="1" i="1">
          <a:solidFill>
            <a:srgbClr val="99284C"/>
          </a:solidFill>
          <a:latin typeface="Arial" charset="0"/>
          <a:cs typeface="Arial Unicode MS"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2400" b="1" i="1">
          <a:solidFill>
            <a:srgbClr val="99284C"/>
          </a:solidFill>
          <a:latin typeface="Arial" charset="0"/>
          <a:cs typeface="Arial Unicode MS"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2400" b="1" i="1">
          <a:solidFill>
            <a:srgbClr val="99284C"/>
          </a:solidFill>
          <a:latin typeface="Arial" charset="0"/>
          <a:cs typeface="Arial Unicode MS" charset="0"/>
        </a:defRPr>
      </a:lvl9pPr>
    </p:titleStyle>
    <p:bodyStyle>
      <a:lvl1pPr marL="342900" indent="-342900" algn="l" defTabSz="449263" rtl="0" fontAlgn="base" hangingPunct="0">
        <a:lnSpc>
          <a:spcPct val="93000"/>
        </a:lnSpc>
        <a:spcBef>
          <a:spcPct val="0"/>
        </a:spcBef>
        <a:spcAft>
          <a:spcPct val="0"/>
        </a:spcAft>
        <a:buClr>
          <a:srgbClr val="000000"/>
        </a:buClr>
        <a:buSzPct val="100000"/>
        <a:buFont typeface="Times New Roman" pitchFamily="16" charset="0"/>
        <a:defRPr sz="2400">
          <a:solidFill>
            <a:srgbClr val="333333"/>
          </a:solidFill>
          <a:latin typeface="+mn-lt"/>
          <a:ea typeface="+mn-ea"/>
          <a:cs typeface="+mn-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itchFamily="16" charset="0"/>
        <a:defRPr sz="2800">
          <a:solidFill>
            <a:srgbClr val="333333"/>
          </a:solidFill>
          <a:latin typeface="+mn-lt"/>
          <a:cs typeface="+mn-cs"/>
        </a:defRPr>
      </a:lvl2pPr>
      <a:lvl3pPr marL="1143000" indent="-228600" algn="l" defTabSz="449263" rtl="0" fontAlgn="base" hangingPunct="0">
        <a:lnSpc>
          <a:spcPct val="93000"/>
        </a:lnSpc>
        <a:spcBef>
          <a:spcPct val="0"/>
        </a:spcBef>
        <a:spcAft>
          <a:spcPct val="0"/>
        </a:spcAft>
        <a:buClr>
          <a:srgbClr val="000000"/>
        </a:buClr>
        <a:buSzPct val="100000"/>
        <a:buFont typeface="Times New Roman" pitchFamily="16" charset="0"/>
        <a:defRPr sz="2400">
          <a:solidFill>
            <a:srgbClr val="333333"/>
          </a:solidFill>
          <a:latin typeface="+mn-lt"/>
          <a:cs typeface="+mn-cs"/>
        </a:defRPr>
      </a:lvl3pPr>
      <a:lvl4pPr marL="1600200" indent="-228600" algn="l" defTabSz="449263" rtl="0" fontAlgn="base" hangingPunct="0">
        <a:lnSpc>
          <a:spcPct val="93000"/>
        </a:lnSpc>
        <a:spcBef>
          <a:spcPct val="0"/>
        </a:spcBef>
        <a:spcAft>
          <a:spcPct val="0"/>
        </a:spcAft>
        <a:buClr>
          <a:srgbClr val="000000"/>
        </a:buClr>
        <a:buSzPct val="100000"/>
        <a:buFont typeface="Times New Roman" pitchFamily="16" charset="0"/>
        <a:defRPr sz="2000">
          <a:solidFill>
            <a:srgbClr val="333333"/>
          </a:solidFill>
          <a:latin typeface="+mn-lt"/>
          <a:cs typeface="+mn-cs"/>
        </a:defRPr>
      </a:lvl4pPr>
      <a:lvl5pPr marL="2057400" indent="-228600" algn="l" defTabSz="449263" rtl="0" fontAlgn="base" hangingPunct="0">
        <a:lnSpc>
          <a:spcPct val="93000"/>
        </a:lnSpc>
        <a:spcBef>
          <a:spcPct val="0"/>
        </a:spcBef>
        <a:spcAft>
          <a:spcPct val="0"/>
        </a:spcAft>
        <a:buClr>
          <a:srgbClr val="000000"/>
        </a:buClr>
        <a:buSzPct val="100000"/>
        <a:buFont typeface="Times New Roman" pitchFamily="16" charset="0"/>
        <a:defRPr sz="2000">
          <a:solidFill>
            <a:srgbClr val="333333"/>
          </a:solidFill>
          <a:latin typeface="+mn-lt"/>
          <a:cs typeface="+mn-cs"/>
        </a:defRPr>
      </a:lvl5pPr>
      <a:lvl6pPr marL="2514600" indent="-228600" algn="l" defTabSz="449263" rtl="0" fontAlgn="base" hangingPunct="0">
        <a:lnSpc>
          <a:spcPct val="93000"/>
        </a:lnSpc>
        <a:spcBef>
          <a:spcPct val="0"/>
        </a:spcBef>
        <a:spcAft>
          <a:spcPct val="0"/>
        </a:spcAft>
        <a:buClr>
          <a:srgbClr val="000000"/>
        </a:buClr>
        <a:buSzPct val="100000"/>
        <a:buFont typeface="Times New Roman" pitchFamily="16" charset="0"/>
        <a:defRPr sz="2000">
          <a:solidFill>
            <a:srgbClr val="333333"/>
          </a:solidFill>
          <a:latin typeface="+mn-lt"/>
          <a:cs typeface="+mn-cs"/>
        </a:defRPr>
      </a:lvl6pPr>
      <a:lvl7pPr marL="2971800" indent="-228600" algn="l" defTabSz="449263" rtl="0" fontAlgn="base" hangingPunct="0">
        <a:lnSpc>
          <a:spcPct val="93000"/>
        </a:lnSpc>
        <a:spcBef>
          <a:spcPct val="0"/>
        </a:spcBef>
        <a:spcAft>
          <a:spcPct val="0"/>
        </a:spcAft>
        <a:buClr>
          <a:srgbClr val="000000"/>
        </a:buClr>
        <a:buSzPct val="100000"/>
        <a:buFont typeface="Times New Roman" pitchFamily="16" charset="0"/>
        <a:defRPr sz="2000">
          <a:solidFill>
            <a:srgbClr val="333333"/>
          </a:solidFill>
          <a:latin typeface="+mn-lt"/>
          <a:cs typeface="+mn-cs"/>
        </a:defRPr>
      </a:lvl7pPr>
      <a:lvl8pPr marL="3429000" indent="-228600" algn="l" defTabSz="449263" rtl="0" fontAlgn="base" hangingPunct="0">
        <a:lnSpc>
          <a:spcPct val="93000"/>
        </a:lnSpc>
        <a:spcBef>
          <a:spcPct val="0"/>
        </a:spcBef>
        <a:spcAft>
          <a:spcPct val="0"/>
        </a:spcAft>
        <a:buClr>
          <a:srgbClr val="000000"/>
        </a:buClr>
        <a:buSzPct val="100000"/>
        <a:buFont typeface="Times New Roman" pitchFamily="16" charset="0"/>
        <a:defRPr sz="2000">
          <a:solidFill>
            <a:srgbClr val="333333"/>
          </a:solidFill>
          <a:latin typeface="+mn-lt"/>
          <a:cs typeface="+mn-cs"/>
        </a:defRPr>
      </a:lvl8pPr>
      <a:lvl9pPr marL="3886200" indent="-228600" algn="l" defTabSz="449263" rtl="0" fontAlgn="base" hangingPunct="0">
        <a:lnSpc>
          <a:spcPct val="93000"/>
        </a:lnSpc>
        <a:spcBef>
          <a:spcPct val="0"/>
        </a:spcBef>
        <a:spcAft>
          <a:spcPct val="0"/>
        </a:spcAft>
        <a:buClr>
          <a:srgbClr val="000000"/>
        </a:buClr>
        <a:buSzPct val="100000"/>
        <a:buFont typeface="Times New Roman" pitchFamily="16" charset="0"/>
        <a:defRPr sz="2000">
          <a:solidFill>
            <a:srgbClr val="333333"/>
          </a:solidFill>
          <a:latin typeface="+mn-lt"/>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169" name="Picture 1"/>
          <p:cNvPicPr>
            <a:picLocks noChangeAspect="1" noChangeArrowheads="1"/>
          </p:cNvPicPr>
          <p:nvPr/>
        </p:nvPicPr>
        <p:blipFill>
          <a:blip r:embed="rId13"/>
          <a:srcRect/>
          <a:stretch>
            <a:fillRect/>
          </a:stretch>
        </p:blipFill>
        <p:spPr bwMode="auto">
          <a:xfrm>
            <a:off x="0" y="0"/>
            <a:ext cx="10080625" cy="7559675"/>
          </a:xfrm>
          <a:prstGeom prst="rect">
            <a:avLst/>
          </a:prstGeom>
          <a:noFill/>
          <a:ln w="9525">
            <a:noFill/>
            <a:round/>
            <a:headEnd/>
            <a:tailEnd/>
          </a:ln>
          <a:effectLst/>
        </p:spPr>
      </p:pic>
      <p:sp>
        <p:nvSpPr>
          <p:cNvPr id="7170" name="Rectangle 2"/>
          <p:cNvSpPr>
            <a:spLocks noGrp="1" noChangeArrowheads="1"/>
          </p:cNvSpPr>
          <p:nvPr>
            <p:ph type="title"/>
          </p:nvPr>
        </p:nvSpPr>
        <p:spPr bwMode="auto">
          <a:xfrm>
            <a:off x="741363" y="700088"/>
            <a:ext cx="8605837" cy="1260475"/>
          </a:xfrm>
          <a:prstGeom prst="rect">
            <a:avLst/>
          </a:prstGeom>
          <a:noFill/>
          <a:ln w="9525">
            <a:noFill/>
            <a:round/>
            <a:headEnd/>
            <a:tailEnd/>
          </a:ln>
          <a:effectLst/>
        </p:spPr>
        <p:txBody>
          <a:bodyPr vert="horz" wrap="square" lIns="0" tIns="0" rIns="0" bIns="0" numCol="1" anchor="ctr" anchorCtr="0" compatLnSpc="1">
            <a:prstTxWarp prst="textNoShape">
              <a:avLst/>
            </a:prstTxWarp>
          </a:bodyPr>
          <a:lstStyle/>
          <a:p>
            <a:pPr lvl="0"/>
            <a:r>
              <a:rPr lang="en-GB" smtClean="0"/>
              <a:t>Pulse para editar el formato del texto de título</a:t>
            </a:r>
          </a:p>
        </p:txBody>
      </p:sp>
      <p:sp>
        <p:nvSpPr>
          <p:cNvPr id="7171" name="Rectangle 3"/>
          <p:cNvSpPr>
            <a:spLocks noGrp="1" noChangeArrowheads="1"/>
          </p:cNvSpPr>
          <p:nvPr>
            <p:ph type="body" idx="1"/>
          </p:nvPr>
        </p:nvSpPr>
        <p:spPr bwMode="auto">
          <a:xfrm>
            <a:off x="822325" y="2138363"/>
            <a:ext cx="8416925" cy="4760912"/>
          </a:xfrm>
          <a:prstGeom prst="rect">
            <a:avLst/>
          </a:prstGeom>
          <a:noFill/>
          <a:ln w="9525">
            <a:noFill/>
            <a:round/>
            <a:headEnd/>
            <a:tailEnd/>
          </a:ln>
          <a:effectLst/>
        </p:spPr>
        <p:txBody>
          <a:bodyPr vert="horz" wrap="square" lIns="0" tIns="21168" rIns="0" bIns="0" numCol="1" anchor="t" anchorCtr="0" compatLnSpc="1">
            <a:prstTxWarp prst="textNoShape">
              <a:avLst/>
            </a:prstTxWarp>
          </a:bodyPr>
          <a:lstStyle/>
          <a:p>
            <a:pPr lvl="0"/>
            <a:r>
              <a:rPr lang="en-GB" smtClean="0"/>
              <a:t>Pulse para editar los formatos del texto del esquema</a:t>
            </a:r>
          </a:p>
          <a:p>
            <a:pPr lvl="1"/>
            <a:r>
              <a:rPr lang="en-GB" smtClean="0"/>
              <a:t>Segundo nivel del esquema</a:t>
            </a:r>
          </a:p>
          <a:p>
            <a:pPr lvl="2"/>
            <a:r>
              <a:rPr lang="en-GB" smtClean="0"/>
              <a:t>Tercer nivel del esquema</a:t>
            </a:r>
          </a:p>
          <a:p>
            <a:pPr lvl="3"/>
            <a:r>
              <a:rPr lang="en-GB" smtClean="0"/>
              <a:t>Cuarto nivel del esquema</a:t>
            </a:r>
          </a:p>
          <a:p>
            <a:pPr lvl="4"/>
            <a:r>
              <a:rPr lang="en-GB" smtClean="0"/>
              <a:t>Quinto nivel del esquema</a:t>
            </a:r>
          </a:p>
          <a:p>
            <a:pPr lvl="4"/>
            <a:r>
              <a:rPr lang="en-GB" smtClean="0"/>
              <a:t>Sexto nivel del esquema</a:t>
            </a:r>
          </a:p>
          <a:p>
            <a:pPr lvl="4"/>
            <a:r>
              <a:rPr lang="en-GB" smtClean="0"/>
              <a:t>Séptimo nivel del esquema</a:t>
            </a:r>
          </a:p>
          <a:p>
            <a:pPr lvl="4"/>
            <a:r>
              <a:rPr lang="en-GB" smtClean="0"/>
              <a:t>Octavo nivel del esquema</a:t>
            </a:r>
          </a:p>
          <a:p>
            <a:pPr lvl="4"/>
            <a:r>
              <a:rPr lang="en-GB" smtClean="0"/>
              <a:t>Noveno nivel del esquema</a:t>
            </a:r>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ctr" defTabSz="449263" rtl="0" fontAlgn="base" hangingPunct="0">
        <a:lnSpc>
          <a:spcPct val="93000"/>
        </a:lnSpc>
        <a:spcBef>
          <a:spcPct val="0"/>
        </a:spcBef>
        <a:spcAft>
          <a:spcPct val="0"/>
        </a:spcAft>
        <a:buClr>
          <a:srgbClr val="000000"/>
        </a:buClr>
        <a:buSzPct val="100000"/>
        <a:buFont typeface="Times New Roman" pitchFamily="16" charset="0"/>
        <a:defRPr sz="2400" b="1" i="1">
          <a:solidFill>
            <a:srgbClr val="99284C"/>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itchFamily="16" charset="0"/>
        <a:defRPr sz="2400" b="1" i="1">
          <a:solidFill>
            <a:srgbClr val="99284C"/>
          </a:solidFill>
          <a:latin typeface="Arial" charset="0"/>
          <a:cs typeface="Arial Unicode MS" charset="0"/>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itchFamily="16" charset="0"/>
        <a:defRPr sz="2400" b="1" i="1">
          <a:solidFill>
            <a:srgbClr val="99284C"/>
          </a:solidFill>
          <a:latin typeface="Arial" charset="0"/>
          <a:cs typeface="Arial Unicode MS" charset="0"/>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itchFamily="16" charset="0"/>
        <a:defRPr sz="2400" b="1" i="1">
          <a:solidFill>
            <a:srgbClr val="99284C"/>
          </a:solidFill>
          <a:latin typeface="Arial" charset="0"/>
          <a:cs typeface="Arial Unicode MS" charset="0"/>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itchFamily="16" charset="0"/>
        <a:defRPr sz="2400" b="1" i="1">
          <a:solidFill>
            <a:srgbClr val="99284C"/>
          </a:solidFill>
          <a:latin typeface="Arial" charset="0"/>
          <a:cs typeface="Arial Unicode MS"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2400" b="1" i="1">
          <a:solidFill>
            <a:srgbClr val="99284C"/>
          </a:solidFill>
          <a:latin typeface="Arial" charset="0"/>
          <a:cs typeface="Arial Unicode MS"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2400" b="1" i="1">
          <a:solidFill>
            <a:srgbClr val="99284C"/>
          </a:solidFill>
          <a:latin typeface="Arial" charset="0"/>
          <a:cs typeface="Arial Unicode MS"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2400" b="1" i="1">
          <a:solidFill>
            <a:srgbClr val="99284C"/>
          </a:solidFill>
          <a:latin typeface="Arial" charset="0"/>
          <a:cs typeface="Arial Unicode MS"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2400" b="1" i="1">
          <a:solidFill>
            <a:srgbClr val="99284C"/>
          </a:solidFill>
          <a:latin typeface="Arial" charset="0"/>
          <a:cs typeface="Arial Unicode MS" charset="0"/>
        </a:defRPr>
      </a:lvl9pPr>
    </p:titleStyle>
    <p:bodyStyle>
      <a:lvl1pPr marL="342900" indent="-342900" algn="l" defTabSz="449263" rtl="0" fontAlgn="base" hangingPunct="0">
        <a:lnSpc>
          <a:spcPct val="93000"/>
        </a:lnSpc>
        <a:spcBef>
          <a:spcPct val="0"/>
        </a:spcBef>
        <a:spcAft>
          <a:spcPct val="0"/>
        </a:spcAft>
        <a:buClr>
          <a:srgbClr val="000000"/>
        </a:buClr>
        <a:buSzPct val="100000"/>
        <a:buFont typeface="Times New Roman" pitchFamily="16" charset="0"/>
        <a:defRPr sz="2400">
          <a:solidFill>
            <a:srgbClr val="333333"/>
          </a:solidFill>
          <a:latin typeface="+mn-lt"/>
          <a:ea typeface="+mn-ea"/>
          <a:cs typeface="+mn-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itchFamily="16" charset="0"/>
        <a:defRPr sz="2800">
          <a:solidFill>
            <a:srgbClr val="333333"/>
          </a:solidFill>
          <a:latin typeface="+mn-lt"/>
          <a:cs typeface="+mn-cs"/>
        </a:defRPr>
      </a:lvl2pPr>
      <a:lvl3pPr marL="1143000" indent="-228600" algn="l" defTabSz="449263" rtl="0" fontAlgn="base" hangingPunct="0">
        <a:lnSpc>
          <a:spcPct val="93000"/>
        </a:lnSpc>
        <a:spcBef>
          <a:spcPct val="0"/>
        </a:spcBef>
        <a:spcAft>
          <a:spcPct val="0"/>
        </a:spcAft>
        <a:buClr>
          <a:srgbClr val="000000"/>
        </a:buClr>
        <a:buSzPct val="100000"/>
        <a:buFont typeface="Times New Roman" pitchFamily="16" charset="0"/>
        <a:defRPr sz="2400">
          <a:solidFill>
            <a:srgbClr val="333333"/>
          </a:solidFill>
          <a:latin typeface="+mn-lt"/>
          <a:cs typeface="+mn-cs"/>
        </a:defRPr>
      </a:lvl3pPr>
      <a:lvl4pPr marL="1600200" indent="-228600" algn="l" defTabSz="449263" rtl="0" fontAlgn="base" hangingPunct="0">
        <a:lnSpc>
          <a:spcPct val="93000"/>
        </a:lnSpc>
        <a:spcBef>
          <a:spcPct val="0"/>
        </a:spcBef>
        <a:spcAft>
          <a:spcPct val="0"/>
        </a:spcAft>
        <a:buClr>
          <a:srgbClr val="000000"/>
        </a:buClr>
        <a:buSzPct val="100000"/>
        <a:buFont typeface="Times New Roman" pitchFamily="16" charset="0"/>
        <a:defRPr sz="2000">
          <a:solidFill>
            <a:srgbClr val="333333"/>
          </a:solidFill>
          <a:latin typeface="+mn-lt"/>
          <a:cs typeface="+mn-cs"/>
        </a:defRPr>
      </a:lvl4pPr>
      <a:lvl5pPr marL="2057400" indent="-228600" algn="l" defTabSz="449263" rtl="0" fontAlgn="base" hangingPunct="0">
        <a:lnSpc>
          <a:spcPct val="93000"/>
        </a:lnSpc>
        <a:spcBef>
          <a:spcPct val="0"/>
        </a:spcBef>
        <a:spcAft>
          <a:spcPct val="0"/>
        </a:spcAft>
        <a:buClr>
          <a:srgbClr val="000000"/>
        </a:buClr>
        <a:buSzPct val="100000"/>
        <a:buFont typeface="Times New Roman" pitchFamily="16" charset="0"/>
        <a:defRPr sz="2000">
          <a:solidFill>
            <a:srgbClr val="333333"/>
          </a:solidFill>
          <a:latin typeface="+mn-lt"/>
          <a:cs typeface="+mn-cs"/>
        </a:defRPr>
      </a:lvl5pPr>
      <a:lvl6pPr marL="2514600" indent="-228600" algn="l" defTabSz="449263" rtl="0" fontAlgn="base" hangingPunct="0">
        <a:lnSpc>
          <a:spcPct val="93000"/>
        </a:lnSpc>
        <a:spcBef>
          <a:spcPct val="0"/>
        </a:spcBef>
        <a:spcAft>
          <a:spcPct val="0"/>
        </a:spcAft>
        <a:buClr>
          <a:srgbClr val="000000"/>
        </a:buClr>
        <a:buSzPct val="100000"/>
        <a:buFont typeface="Times New Roman" pitchFamily="16" charset="0"/>
        <a:defRPr sz="2000">
          <a:solidFill>
            <a:srgbClr val="333333"/>
          </a:solidFill>
          <a:latin typeface="+mn-lt"/>
          <a:cs typeface="+mn-cs"/>
        </a:defRPr>
      </a:lvl6pPr>
      <a:lvl7pPr marL="2971800" indent="-228600" algn="l" defTabSz="449263" rtl="0" fontAlgn="base" hangingPunct="0">
        <a:lnSpc>
          <a:spcPct val="93000"/>
        </a:lnSpc>
        <a:spcBef>
          <a:spcPct val="0"/>
        </a:spcBef>
        <a:spcAft>
          <a:spcPct val="0"/>
        </a:spcAft>
        <a:buClr>
          <a:srgbClr val="000000"/>
        </a:buClr>
        <a:buSzPct val="100000"/>
        <a:buFont typeface="Times New Roman" pitchFamily="16" charset="0"/>
        <a:defRPr sz="2000">
          <a:solidFill>
            <a:srgbClr val="333333"/>
          </a:solidFill>
          <a:latin typeface="+mn-lt"/>
          <a:cs typeface="+mn-cs"/>
        </a:defRPr>
      </a:lvl7pPr>
      <a:lvl8pPr marL="3429000" indent="-228600" algn="l" defTabSz="449263" rtl="0" fontAlgn="base" hangingPunct="0">
        <a:lnSpc>
          <a:spcPct val="93000"/>
        </a:lnSpc>
        <a:spcBef>
          <a:spcPct val="0"/>
        </a:spcBef>
        <a:spcAft>
          <a:spcPct val="0"/>
        </a:spcAft>
        <a:buClr>
          <a:srgbClr val="000000"/>
        </a:buClr>
        <a:buSzPct val="100000"/>
        <a:buFont typeface="Times New Roman" pitchFamily="16" charset="0"/>
        <a:defRPr sz="2000">
          <a:solidFill>
            <a:srgbClr val="333333"/>
          </a:solidFill>
          <a:latin typeface="+mn-lt"/>
          <a:cs typeface="+mn-cs"/>
        </a:defRPr>
      </a:lvl8pPr>
      <a:lvl9pPr marL="3886200" indent="-228600" algn="l" defTabSz="449263" rtl="0" fontAlgn="base" hangingPunct="0">
        <a:lnSpc>
          <a:spcPct val="93000"/>
        </a:lnSpc>
        <a:spcBef>
          <a:spcPct val="0"/>
        </a:spcBef>
        <a:spcAft>
          <a:spcPct val="0"/>
        </a:spcAft>
        <a:buClr>
          <a:srgbClr val="000000"/>
        </a:buClr>
        <a:buSzPct val="100000"/>
        <a:buFont typeface="Times New Roman" pitchFamily="16" charset="0"/>
        <a:defRPr sz="2000">
          <a:solidFill>
            <a:srgbClr val="333333"/>
          </a:solidFill>
          <a:latin typeface="+mn-lt"/>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333366"/>
        </a:solidFill>
        <a:effectLst/>
      </p:bgPr>
    </p:bg>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bwMode="auto">
          <a:xfrm>
            <a:off x="741363" y="117475"/>
            <a:ext cx="8605837" cy="1260475"/>
          </a:xfrm>
          <a:prstGeom prst="rect">
            <a:avLst/>
          </a:prstGeom>
          <a:noFill/>
          <a:ln w="9525">
            <a:noFill/>
            <a:round/>
            <a:headEnd/>
            <a:tailEnd/>
          </a:ln>
          <a:effectLst/>
        </p:spPr>
        <p:txBody>
          <a:bodyPr vert="horz" wrap="square" lIns="0" tIns="0" rIns="0" bIns="0" numCol="1" anchor="ctr" anchorCtr="0" compatLnSpc="1">
            <a:prstTxWarp prst="textNoShape">
              <a:avLst/>
            </a:prstTxWarp>
          </a:bodyPr>
          <a:lstStyle/>
          <a:p>
            <a:pPr lvl="0"/>
            <a:r>
              <a:rPr lang="en-GB" smtClean="0"/>
              <a:t>Pulse para editar el formato del texto de título</a:t>
            </a:r>
          </a:p>
        </p:txBody>
      </p:sp>
      <p:sp>
        <p:nvSpPr>
          <p:cNvPr id="8194" name="Rectangle 2"/>
          <p:cNvSpPr>
            <a:spLocks noGrp="1" noChangeArrowheads="1"/>
          </p:cNvSpPr>
          <p:nvPr>
            <p:ph type="body" idx="1"/>
          </p:nvPr>
        </p:nvSpPr>
        <p:spPr bwMode="auto">
          <a:xfrm>
            <a:off x="1089025" y="2224088"/>
            <a:ext cx="8475663" cy="4760912"/>
          </a:xfrm>
          <a:prstGeom prst="rect">
            <a:avLst/>
          </a:prstGeom>
          <a:noFill/>
          <a:ln w="9525">
            <a:noFill/>
            <a:round/>
            <a:headEnd/>
            <a:tailEnd/>
          </a:ln>
          <a:effectLst/>
        </p:spPr>
        <p:txBody>
          <a:bodyPr vert="horz" wrap="square" lIns="0" tIns="21168" rIns="0" bIns="0" numCol="1" anchor="t" anchorCtr="0" compatLnSpc="1">
            <a:prstTxWarp prst="textNoShape">
              <a:avLst/>
            </a:prstTxWarp>
          </a:bodyPr>
          <a:lstStyle/>
          <a:p>
            <a:pPr lvl="0"/>
            <a:r>
              <a:rPr lang="en-GB" smtClean="0"/>
              <a:t>Pulse para editar los formatos del texto del esquema</a:t>
            </a:r>
          </a:p>
          <a:p>
            <a:pPr lvl="1"/>
            <a:r>
              <a:rPr lang="en-GB" smtClean="0"/>
              <a:t>Segundo nivel del esquema</a:t>
            </a:r>
          </a:p>
          <a:p>
            <a:pPr lvl="2"/>
            <a:r>
              <a:rPr lang="en-GB" smtClean="0"/>
              <a:t>Tercer nivel del esquema</a:t>
            </a:r>
          </a:p>
          <a:p>
            <a:pPr lvl="3"/>
            <a:r>
              <a:rPr lang="en-GB" smtClean="0"/>
              <a:t>Cuarto nivel del esquema</a:t>
            </a:r>
          </a:p>
          <a:p>
            <a:pPr lvl="4"/>
            <a:r>
              <a:rPr lang="en-GB" smtClean="0"/>
              <a:t>Quinto nivel del esquema</a:t>
            </a:r>
          </a:p>
          <a:p>
            <a:pPr lvl="4"/>
            <a:r>
              <a:rPr lang="en-GB" smtClean="0"/>
              <a:t>Sexto nivel del esquema</a:t>
            </a:r>
          </a:p>
          <a:p>
            <a:pPr lvl="4"/>
            <a:r>
              <a:rPr lang="en-GB" smtClean="0"/>
              <a:t>Séptimo nivel del esquema</a:t>
            </a:r>
          </a:p>
          <a:p>
            <a:pPr lvl="4"/>
            <a:r>
              <a:rPr lang="en-GB" smtClean="0"/>
              <a:t>Octavo nivel del esquema</a:t>
            </a:r>
          </a:p>
          <a:p>
            <a:pPr lvl="4"/>
            <a:r>
              <a:rPr lang="en-GB" smtClean="0"/>
              <a:t>Noveno nivel del esquema</a:t>
            </a:r>
          </a:p>
        </p:txBody>
      </p:sp>
      <p:pic>
        <p:nvPicPr>
          <p:cNvPr id="8195" name="Picture 3"/>
          <p:cNvPicPr>
            <a:picLocks noChangeAspect="1" noChangeArrowheads="1"/>
          </p:cNvPicPr>
          <p:nvPr/>
        </p:nvPicPr>
        <p:blipFill>
          <a:blip r:embed="rId13"/>
          <a:srcRect/>
          <a:stretch>
            <a:fillRect/>
          </a:stretch>
        </p:blipFill>
        <p:spPr bwMode="auto">
          <a:xfrm>
            <a:off x="7937500" y="6251575"/>
            <a:ext cx="1968500" cy="1057275"/>
          </a:xfrm>
          <a:prstGeom prst="rect">
            <a:avLst/>
          </a:prstGeom>
          <a:noFill/>
          <a:ln w="9525">
            <a:noFill/>
            <a:round/>
            <a:headEnd/>
            <a:tailEnd/>
          </a:ln>
          <a:effectLst/>
        </p:spPr>
      </p:pic>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449263" rtl="0" fontAlgn="base" hangingPunct="0">
        <a:lnSpc>
          <a:spcPct val="93000"/>
        </a:lnSpc>
        <a:spcBef>
          <a:spcPct val="0"/>
        </a:spcBef>
        <a:spcAft>
          <a:spcPct val="0"/>
        </a:spcAft>
        <a:buClr>
          <a:srgbClr val="000000"/>
        </a:buClr>
        <a:buSzPct val="100000"/>
        <a:buFont typeface="Times New Roman" pitchFamily="16" charset="0"/>
        <a:defRPr sz="2400" b="1" i="1">
          <a:solidFill>
            <a:srgbClr val="E6E6E6"/>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itchFamily="16" charset="0"/>
        <a:defRPr sz="2400" b="1" i="1">
          <a:solidFill>
            <a:srgbClr val="E6E6E6"/>
          </a:solidFill>
          <a:latin typeface="Arial" charset="0"/>
          <a:cs typeface="Arial Unicode MS" charset="0"/>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itchFamily="16" charset="0"/>
        <a:defRPr sz="2400" b="1" i="1">
          <a:solidFill>
            <a:srgbClr val="E6E6E6"/>
          </a:solidFill>
          <a:latin typeface="Arial" charset="0"/>
          <a:cs typeface="Arial Unicode MS" charset="0"/>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itchFamily="16" charset="0"/>
        <a:defRPr sz="2400" b="1" i="1">
          <a:solidFill>
            <a:srgbClr val="E6E6E6"/>
          </a:solidFill>
          <a:latin typeface="Arial" charset="0"/>
          <a:cs typeface="Arial Unicode MS" charset="0"/>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itchFamily="16" charset="0"/>
        <a:defRPr sz="2400" b="1" i="1">
          <a:solidFill>
            <a:srgbClr val="E6E6E6"/>
          </a:solidFill>
          <a:latin typeface="Arial" charset="0"/>
          <a:cs typeface="Arial Unicode MS"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2400" b="1" i="1">
          <a:solidFill>
            <a:srgbClr val="E6E6E6"/>
          </a:solidFill>
          <a:latin typeface="Arial" charset="0"/>
          <a:cs typeface="Arial Unicode MS"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2400" b="1" i="1">
          <a:solidFill>
            <a:srgbClr val="E6E6E6"/>
          </a:solidFill>
          <a:latin typeface="Arial" charset="0"/>
          <a:cs typeface="Arial Unicode MS"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2400" b="1" i="1">
          <a:solidFill>
            <a:srgbClr val="E6E6E6"/>
          </a:solidFill>
          <a:latin typeface="Arial" charset="0"/>
          <a:cs typeface="Arial Unicode MS"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2400" b="1" i="1">
          <a:solidFill>
            <a:srgbClr val="E6E6E6"/>
          </a:solidFill>
          <a:latin typeface="Arial" charset="0"/>
          <a:cs typeface="Arial Unicode MS" charset="0"/>
        </a:defRPr>
      </a:lvl9pPr>
    </p:titleStyle>
    <p:bodyStyle>
      <a:lvl1pPr marL="342900" indent="-342900" algn="l" defTabSz="449263" rtl="0" fontAlgn="base" hangingPunct="0">
        <a:lnSpc>
          <a:spcPct val="93000"/>
        </a:lnSpc>
        <a:spcBef>
          <a:spcPct val="0"/>
        </a:spcBef>
        <a:spcAft>
          <a:spcPct val="0"/>
        </a:spcAft>
        <a:buClr>
          <a:srgbClr val="000000"/>
        </a:buClr>
        <a:buSzPct val="100000"/>
        <a:buFont typeface="Times New Roman" pitchFamily="16" charset="0"/>
        <a:defRPr sz="2400">
          <a:solidFill>
            <a:srgbClr val="E6E6E6"/>
          </a:solidFill>
          <a:latin typeface="+mn-lt"/>
          <a:ea typeface="+mn-ea"/>
          <a:cs typeface="+mn-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itchFamily="16" charset="0"/>
        <a:defRPr sz="2800">
          <a:solidFill>
            <a:srgbClr val="E6E6E6"/>
          </a:solidFill>
          <a:latin typeface="+mn-lt"/>
          <a:cs typeface="+mn-cs"/>
        </a:defRPr>
      </a:lvl2pPr>
      <a:lvl3pPr marL="1143000" indent="-228600" algn="l" defTabSz="449263" rtl="0" fontAlgn="base" hangingPunct="0">
        <a:lnSpc>
          <a:spcPct val="93000"/>
        </a:lnSpc>
        <a:spcBef>
          <a:spcPct val="0"/>
        </a:spcBef>
        <a:spcAft>
          <a:spcPct val="0"/>
        </a:spcAft>
        <a:buClr>
          <a:srgbClr val="000000"/>
        </a:buClr>
        <a:buSzPct val="100000"/>
        <a:buFont typeface="Times New Roman" pitchFamily="16" charset="0"/>
        <a:defRPr sz="2400">
          <a:solidFill>
            <a:srgbClr val="E6E6E6"/>
          </a:solidFill>
          <a:latin typeface="+mn-lt"/>
          <a:cs typeface="+mn-cs"/>
        </a:defRPr>
      </a:lvl3pPr>
      <a:lvl4pPr marL="1600200" indent="-228600" algn="l" defTabSz="449263" rtl="0" fontAlgn="base" hangingPunct="0">
        <a:lnSpc>
          <a:spcPct val="93000"/>
        </a:lnSpc>
        <a:spcBef>
          <a:spcPct val="0"/>
        </a:spcBef>
        <a:spcAft>
          <a:spcPct val="0"/>
        </a:spcAft>
        <a:buClr>
          <a:srgbClr val="000000"/>
        </a:buClr>
        <a:buSzPct val="100000"/>
        <a:buFont typeface="Times New Roman" pitchFamily="16" charset="0"/>
        <a:defRPr sz="2000">
          <a:solidFill>
            <a:srgbClr val="E6E6E6"/>
          </a:solidFill>
          <a:latin typeface="+mn-lt"/>
          <a:cs typeface="+mn-cs"/>
        </a:defRPr>
      </a:lvl4pPr>
      <a:lvl5pPr marL="2057400" indent="-228600" algn="l" defTabSz="449263" rtl="0" fontAlgn="base" hangingPunct="0">
        <a:lnSpc>
          <a:spcPct val="93000"/>
        </a:lnSpc>
        <a:spcBef>
          <a:spcPct val="0"/>
        </a:spcBef>
        <a:spcAft>
          <a:spcPct val="0"/>
        </a:spcAft>
        <a:buClr>
          <a:srgbClr val="000000"/>
        </a:buClr>
        <a:buSzPct val="100000"/>
        <a:buFont typeface="Times New Roman" pitchFamily="16" charset="0"/>
        <a:defRPr sz="2000">
          <a:solidFill>
            <a:srgbClr val="99CCFF"/>
          </a:solidFill>
          <a:latin typeface="+mn-lt"/>
          <a:cs typeface="+mn-cs"/>
        </a:defRPr>
      </a:lvl5pPr>
      <a:lvl6pPr marL="2514600" indent="-228600" algn="l" defTabSz="449263" rtl="0" fontAlgn="base" hangingPunct="0">
        <a:lnSpc>
          <a:spcPct val="93000"/>
        </a:lnSpc>
        <a:spcBef>
          <a:spcPct val="0"/>
        </a:spcBef>
        <a:spcAft>
          <a:spcPct val="0"/>
        </a:spcAft>
        <a:buClr>
          <a:srgbClr val="000000"/>
        </a:buClr>
        <a:buSzPct val="100000"/>
        <a:buFont typeface="Times New Roman" pitchFamily="16" charset="0"/>
        <a:defRPr sz="2000">
          <a:solidFill>
            <a:srgbClr val="99CCFF"/>
          </a:solidFill>
          <a:latin typeface="+mn-lt"/>
          <a:cs typeface="+mn-cs"/>
        </a:defRPr>
      </a:lvl6pPr>
      <a:lvl7pPr marL="2971800" indent="-228600" algn="l" defTabSz="449263" rtl="0" fontAlgn="base" hangingPunct="0">
        <a:lnSpc>
          <a:spcPct val="93000"/>
        </a:lnSpc>
        <a:spcBef>
          <a:spcPct val="0"/>
        </a:spcBef>
        <a:spcAft>
          <a:spcPct val="0"/>
        </a:spcAft>
        <a:buClr>
          <a:srgbClr val="000000"/>
        </a:buClr>
        <a:buSzPct val="100000"/>
        <a:buFont typeface="Times New Roman" pitchFamily="16" charset="0"/>
        <a:defRPr sz="2000">
          <a:solidFill>
            <a:srgbClr val="99CCFF"/>
          </a:solidFill>
          <a:latin typeface="+mn-lt"/>
          <a:cs typeface="+mn-cs"/>
        </a:defRPr>
      </a:lvl7pPr>
      <a:lvl8pPr marL="3429000" indent="-228600" algn="l" defTabSz="449263" rtl="0" fontAlgn="base" hangingPunct="0">
        <a:lnSpc>
          <a:spcPct val="93000"/>
        </a:lnSpc>
        <a:spcBef>
          <a:spcPct val="0"/>
        </a:spcBef>
        <a:spcAft>
          <a:spcPct val="0"/>
        </a:spcAft>
        <a:buClr>
          <a:srgbClr val="000000"/>
        </a:buClr>
        <a:buSzPct val="100000"/>
        <a:buFont typeface="Times New Roman" pitchFamily="16" charset="0"/>
        <a:defRPr sz="2000">
          <a:solidFill>
            <a:srgbClr val="99CCFF"/>
          </a:solidFill>
          <a:latin typeface="+mn-lt"/>
          <a:cs typeface="+mn-cs"/>
        </a:defRPr>
      </a:lvl8pPr>
      <a:lvl9pPr marL="3886200" indent="-228600" algn="l" defTabSz="449263" rtl="0" fontAlgn="base" hangingPunct="0">
        <a:lnSpc>
          <a:spcPct val="93000"/>
        </a:lnSpc>
        <a:spcBef>
          <a:spcPct val="0"/>
        </a:spcBef>
        <a:spcAft>
          <a:spcPct val="0"/>
        </a:spcAft>
        <a:buClr>
          <a:srgbClr val="000000"/>
        </a:buClr>
        <a:buSzPct val="100000"/>
        <a:buFont typeface="Times New Roman" pitchFamily="16" charset="0"/>
        <a:defRPr sz="2000">
          <a:solidFill>
            <a:srgbClr val="99CCFF"/>
          </a:solidFill>
          <a:latin typeface="+mn-lt"/>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8306" name="Group 2"/>
          <p:cNvGrpSpPr>
            <a:grpSpLocks/>
          </p:cNvGrpSpPr>
          <p:nvPr/>
        </p:nvGrpSpPr>
        <p:grpSpPr bwMode="auto">
          <a:xfrm>
            <a:off x="0" y="0"/>
            <a:ext cx="7983538" cy="2184400"/>
            <a:chOff x="0" y="0"/>
            <a:chExt cx="4562" cy="1248"/>
          </a:xfrm>
        </p:grpSpPr>
        <p:sp>
          <p:nvSpPr>
            <p:cNvPr id="98307" name="Freeform 3"/>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endParaRPr lang="es-ES"/>
            </a:p>
          </p:txBody>
        </p:sp>
        <p:sp>
          <p:nvSpPr>
            <p:cNvPr id="98308" name="Freeform 4"/>
            <p:cNvSpPr>
              <a:spLocks/>
            </p:cNvSpPr>
            <p:nvPr/>
          </p:nvSpPr>
          <p:spPr bwMode="hidden">
            <a:xfrm>
              <a:off x="0" y="0"/>
              <a:ext cx="4562" cy="1199"/>
            </a:xfrm>
            <a:custGeom>
              <a:avLst/>
              <a:gdLst/>
              <a:ahLst/>
              <a:cxnLst>
                <a:cxn ang="0">
                  <a:pos x="4560" y="932"/>
                </a:cxn>
                <a:cxn ang="0">
                  <a:pos x="0" y="1199"/>
                </a:cxn>
                <a:cxn ang="0">
                  <a:pos x="0" y="0"/>
                </a:cxn>
                <a:cxn ang="0">
                  <a:pos x="4562" y="0"/>
                </a:cxn>
                <a:cxn ang="0">
                  <a:pos x="4560" y="932"/>
                </a:cxn>
                <a:cxn ang="0">
                  <a:pos x="4560" y="932"/>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gradFill>
            <a:ln w="9525">
              <a:noFill/>
              <a:round/>
              <a:headEnd/>
              <a:tailEnd/>
            </a:ln>
          </p:spPr>
          <p:txBody>
            <a:bodyPr/>
            <a:lstStyle/>
            <a:p>
              <a:endParaRPr lang="es-ES"/>
            </a:p>
          </p:txBody>
        </p:sp>
      </p:grpSp>
      <p:sp>
        <p:nvSpPr>
          <p:cNvPr id="98309" name="Rectangle 5"/>
          <p:cNvSpPr>
            <a:spLocks noGrp="1" noChangeArrowheads="1"/>
          </p:cNvSpPr>
          <p:nvPr>
            <p:ph type="title"/>
          </p:nvPr>
        </p:nvSpPr>
        <p:spPr bwMode="auto">
          <a:xfrm>
            <a:off x="504825" y="303213"/>
            <a:ext cx="9072563" cy="1258887"/>
          </a:xfrm>
          <a:prstGeom prst="rect">
            <a:avLst/>
          </a:prstGeom>
          <a:noFill/>
          <a:ln w="9525">
            <a:noFill/>
            <a:miter lim="800000"/>
            <a:headEnd/>
            <a:tailEnd/>
          </a:ln>
          <a:effectLst/>
        </p:spPr>
        <p:txBody>
          <a:bodyPr vert="horz" wrap="square" lIns="100794" tIns="50397" rIns="100794" bIns="50397" numCol="1" anchor="ctr" anchorCtr="0" compatLnSpc="1">
            <a:prstTxWarp prst="textNoShape">
              <a:avLst/>
            </a:prstTxWarp>
          </a:bodyPr>
          <a:lstStyle/>
          <a:p>
            <a:pPr lvl="0"/>
            <a:r>
              <a:rPr lang="es-ES" smtClean="0"/>
              <a:t>Haga clic para cambiar el estilo de título	</a:t>
            </a:r>
          </a:p>
        </p:txBody>
      </p:sp>
      <p:sp>
        <p:nvSpPr>
          <p:cNvPr id="98310" name="Rectangle 6"/>
          <p:cNvSpPr>
            <a:spLocks noGrp="1" noChangeArrowheads="1"/>
          </p:cNvSpPr>
          <p:nvPr>
            <p:ph type="body" idx="1"/>
          </p:nvPr>
        </p:nvSpPr>
        <p:spPr bwMode="auto">
          <a:xfrm>
            <a:off x="504825" y="1763713"/>
            <a:ext cx="9072563" cy="4956175"/>
          </a:xfrm>
          <a:prstGeom prst="rect">
            <a:avLst/>
          </a:prstGeom>
          <a:noFill/>
          <a:ln w="9525">
            <a:noFill/>
            <a:miter lim="800000"/>
            <a:headEnd/>
            <a:tailEnd/>
          </a:ln>
          <a:effectLst/>
        </p:spPr>
        <p:txBody>
          <a:bodyPr vert="horz" wrap="square" lIns="100794" tIns="50397" rIns="100794" bIns="50397"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98311" name="Rectangle 7"/>
          <p:cNvSpPr>
            <a:spLocks noGrp="1" noChangeArrowheads="1"/>
          </p:cNvSpPr>
          <p:nvPr>
            <p:ph type="dt" sz="half" idx="2"/>
          </p:nvPr>
        </p:nvSpPr>
        <p:spPr bwMode="auto">
          <a:xfrm>
            <a:off x="504825" y="6888163"/>
            <a:ext cx="2351088" cy="503237"/>
          </a:xfrm>
          <a:prstGeom prst="rect">
            <a:avLst/>
          </a:prstGeom>
          <a:noFill/>
          <a:ln w="9525">
            <a:noFill/>
            <a:miter lim="800000"/>
            <a:headEnd/>
            <a:tailEnd/>
          </a:ln>
          <a:effectLst/>
        </p:spPr>
        <p:txBody>
          <a:bodyPr vert="horz" wrap="square" lIns="100794" tIns="50397" rIns="100794" bIns="50397" numCol="1" anchor="b" anchorCtr="0" compatLnSpc="1">
            <a:prstTxWarp prst="textNoShape">
              <a:avLst/>
            </a:prstTxWarp>
          </a:bodyPr>
          <a:lstStyle>
            <a:lvl1pPr defTabSz="1008063" hangingPunct="1">
              <a:lnSpc>
                <a:spcPct val="100000"/>
              </a:lnSpc>
              <a:buClrTx/>
              <a:buSzTx/>
              <a:buFontTx/>
              <a:buNone/>
              <a:defRPr sz="1300">
                <a:effectLst>
                  <a:outerShdw blurRad="38100" dist="38100" dir="2700000" algn="tl">
                    <a:srgbClr val="000000"/>
                  </a:outerShdw>
                </a:effectLst>
                <a:latin typeface="+mn-lt"/>
              </a:defRPr>
            </a:lvl1pPr>
          </a:lstStyle>
          <a:p>
            <a:endParaRPr lang="es-ES"/>
          </a:p>
        </p:txBody>
      </p:sp>
      <p:sp>
        <p:nvSpPr>
          <p:cNvPr id="98312" name="Rectangle 8"/>
          <p:cNvSpPr>
            <a:spLocks noGrp="1" noChangeArrowheads="1"/>
          </p:cNvSpPr>
          <p:nvPr>
            <p:ph type="ftr" sz="quarter" idx="3"/>
          </p:nvPr>
        </p:nvSpPr>
        <p:spPr bwMode="auto">
          <a:xfrm>
            <a:off x="3444875" y="6888163"/>
            <a:ext cx="3190875" cy="503237"/>
          </a:xfrm>
          <a:prstGeom prst="rect">
            <a:avLst/>
          </a:prstGeom>
          <a:noFill/>
          <a:ln w="9525">
            <a:noFill/>
            <a:miter lim="800000"/>
            <a:headEnd/>
            <a:tailEnd/>
          </a:ln>
          <a:effectLst/>
        </p:spPr>
        <p:txBody>
          <a:bodyPr vert="horz" wrap="square" lIns="100794" tIns="50397" rIns="100794" bIns="50397" numCol="1" anchor="b" anchorCtr="0" compatLnSpc="1">
            <a:prstTxWarp prst="textNoShape">
              <a:avLst/>
            </a:prstTxWarp>
          </a:bodyPr>
          <a:lstStyle>
            <a:lvl1pPr algn="ctr" defTabSz="1008063" hangingPunct="1">
              <a:lnSpc>
                <a:spcPct val="100000"/>
              </a:lnSpc>
              <a:buClrTx/>
              <a:buSzTx/>
              <a:buFontTx/>
              <a:buNone/>
              <a:defRPr sz="1300">
                <a:effectLst>
                  <a:outerShdw blurRad="38100" dist="38100" dir="2700000" algn="tl">
                    <a:srgbClr val="000000"/>
                  </a:outerShdw>
                </a:effectLst>
                <a:latin typeface="+mn-lt"/>
              </a:defRPr>
            </a:lvl1pPr>
          </a:lstStyle>
          <a:p>
            <a:endParaRPr lang="es-ES"/>
          </a:p>
        </p:txBody>
      </p:sp>
      <p:sp>
        <p:nvSpPr>
          <p:cNvPr id="98313" name="Rectangle 9"/>
          <p:cNvSpPr>
            <a:spLocks noGrp="1" noChangeArrowheads="1"/>
          </p:cNvSpPr>
          <p:nvPr>
            <p:ph type="sldNum" sz="quarter" idx="4"/>
          </p:nvPr>
        </p:nvSpPr>
        <p:spPr bwMode="auto">
          <a:xfrm>
            <a:off x="7224713" y="6888163"/>
            <a:ext cx="2352675" cy="503237"/>
          </a:xfrm>
          <a:prstGeom prst="rect">
            <a:avLst/>
          </a:prstGeom>
          <a:noFill/>
          <a:ln w="9525">
            <a:noFill/>
            <a:miter lim="800000"/>
            <a:headEnd/>
            <a:tailEnd/>
          </a:ln>
          <a:effectLst/>
        </p:spPr>
        <p:txBody>
          <a:bodyPr vert="horz" wrap="square" lIns="100794" tIns="50397" rIns="100794" bIns="50397" numCol="1" anchor="b" anchorCtr="0" compatLnSpc="1">
            <a:prstTxWarp prst="textNoShape">
              <a:avLst/>
            </a:prstTxWarp>
          </a:bodyPr>
          <a:lstStyle>
            <a:lvl1pPr algn="r" defTabSz="1008063" hangingPunct="1">
              <a:lnSpc>
                <a:spcPct val="100000"/>
              </a:lnSpc>
              <a:buClrTx/>
              <a:buSzTx/>
              <a:buFontTx/>
              <a:buNone/>
              <a:defRPr sz="1300">
                <a:effectLst>
                  <a:outerShdw blurRad="38100" dist="38100" dir="2700000" algn="tl">
                    <a:srgbClr val="000000"/>
                  </a:outerShdw>
                </a:effectLst>
                <a:latin typeface="+mn-lt"/>
              </a:defRPr>
            </a:lvl1pPr>
          </a:lstStyle>
          <a:p>
            <a:fld id="{FD274540-5364-4A7F-B98B-C4D0C1E78FF8}" type="slidenum">
              <a:rPr lang="es-ES"/>
              <a:pPr/>
              <a:t>‹Nº›</a:t>
            </a:fld>
            <a:endParaRPr lang="es-ES"/>
          </a:p>
        </p:txBody>
      </p:sp>
    </p:spTree>
  </p:cSld>
  <p:clrMap bg1="dk2" tx1="lt1" bg2="dk1" tx2="lt2" accent1="accent1" accent2="accent2" accent3="accent3" accent4="accent4" accent5="accent5" accent6="accent6" hlink="hlink" folHlink="folHlink"/>
  <p:sldLayoutIdLst>
    <p:sldLayoutId id="2147483657"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timing>
    <p:tnLst>
      <p:par>
        <p:cTn id="1" dur="indefinite" restart="never" nodeType="tmRoot"/>
      </p:par>
    </p:tnLst>
  </p:timing>
  <p:txStyles>
    <p:titleStyle>
      <a:lvl1pPr algn="ctr" defTabSz="1008063" rtl="0" fontAlgn="base">
        <a:spcBef>
          <a:spcPct val="0"/>
        </a:spcBef>
        <a:spcAft>
          <a:spcPct val="0"/>
        </a:spcAft>
        <a:defRPr sz="4900">
          <a:solidFill>
            <a:schemeClr val="tx2"/>
          </a:solidFill>
          <a:effectLst>
            <a:outerShdw blurRad="38100" dist="38100" dir="2700000" algn="tl">
              <a:srgbClr val="000000"/>
            </a:outerShdw>
          </a:effectLst>
          <a:latin typeface="+mj-lt"/>
          <a:ea typeface="+mj-ea"/>
          <a:cs typeface="+mj-cs"/>
        </a:defRPr>
      </a:lvl1pPr>
      <a:lvl2pPr algn="ctr" defTabSz="1008063" rtl="0" fontAlgn="base">
        <a:spcBef>
          <a:spcPct val="0"/>
        </a:spcBef>
        <a:spcAft>
          <a:spcPct val="0"/>
        </a:spcAft>
        <a:defRPr sz="4900">
          <a:solidFill>
            <a:schemeClr val="tx2"/>
          </a:solidFill>
          <a:effectLst>
            <a:outerShdw blurRad="38100" dist="38100" dir="2700000" algn="tl">
              <a:srgbClr val="000000"/>
            </a:outerShdw>
          </a:effectLst>
          <a:latin typeface="Tahoma" charset="0"/>
        </a:defRPr>
      </a:lvl2pPr>
      <a:lvl3pPr algn="ctr" defTabSz="1008063" rtl="0" fontAlgn="base">
        <a:spcBef>
          <a:spcPct val="0"/>
        </a:spcBef>
        <a:spcAft>
          <a:spcPct val="0"/>
        </a:spcAft>
        <a:defRPr sz="4900">
          <a:solidFill>
            <a:schemeClr val="tx2"/>
          </a:solidFill>
          <a:effectLst>
            <a:outerShdw blurRad="38100" dist="38100" dir="2700000" algn="tl">
              <a:srgbClr val="000000"/>
            </a:outerShdw>
          </a:effectLst>
          <a:latin typeface="Tahoma" charset="0"/>
        </a:defRPr>
      </a:lvl3pPr>
      <a:lvl4pPr algn="ctr" defTabSz="1008063" rtl="0" fontAlgn="base">
        <a:spcBef>
          <a:spcPct val="0"/>
        </a:spcBef>
        <a:spcAft>
          <a:spcPct val="0"/>
        </a:spcAft>
        <a:defRPr sz="4900">
          <a:solidFill>
            <a:schemeClr val="tx2"/>
          </a:solidFill>
          <a:effectLst>
            <a:outerShdw blurRad="38100" dist="38100" dir="2700000" algn="tl">
              <a:srgbClr val="000000"/>
            </a:outerShdw>
          </a:effectLst>
          <a:latin typeface="Tahoma" charset="0"/>
        </a:defRPr>
      </a:lvl4pPr>
      <a:lvl5pPr algn="ctr" defTabSz="1008063" rtl="0" fontAlgn="base">
        <a:spcBef>
          <a:spcPct val="0"/>
        </a:spcBef>
        <a:spcAft>
          <a:spcPct val="0"/>
        </a:spcAft>
        <a:defRPr sz="4900">
          <a:solidFill>
            <a:schemeClr val="tx2"/>
          </a:solidFill>
          <a:effectLst>
            <a:outerShdw blurRad="38100" dist="38100" dir="2700000" algn="tl">
              <a:srgbClr val="000000"/>
            </a:outerShdw>
          </a:effectLst>
          <a:latin typeface="Tahoma" charset="0"/>
        </a:defRPr>
      </a:lvl5pPr>
      <a:lvl6pPr marL="457200" algn="ctr" defTabSz="1008063" rtl="0" fontAlgn="base">
        <a:spcBef>
          <a:spcPct val="0"/>
        </a:spcBef>
        <a:spcAft>
          <a:spcPct val="0"/>
        </a:spcAft>
        <a:defRPr sz="4900">
          <a:solidFill>
            <a:schemeClr val="tx2"/>
          </a:solidFill>
          <a:effectLst>
            <a:outerShdw blurRad="38100" dist="38100" dir="2700000" algn="tl">
              <a:srgbClr val="000000"/>
            </a:outerShdw>
          </a:effectLst>
          <a:latin typeface="Tahoma" charset="0"/>
        </a:defRPr>
      </a:lvl6pPr>
      <a:lvl7pPr marL="914400" algn="ctr" defTabSz="1008063" rtl="0" fontAlgn="base">
        <a:spcBef>
          <a:spcPct val="0"/>
        </a:spcBef>
        <a:spcAft>
          <a:spcPct val="0"/>
        </a:spcAft>
        <a:defRPr sz="4900">
          <a:solidFill>
            <a:schemeClr val="tx2"/>
          </a:solidFill>
          <a:effectLst>
            <a:outerShdw blurRad="38100" dist="38100" dir="2700000" algn="tl">
              <a:srgbClr val="000000"/>
            </a:outerShdw>
          </a:effectLst>
          <a:latin typeface="Tahoma" charset="0"/>
        </a:defRPr>
      </a:lvl7pPr>
      <a:lvl8pPr marL="1371600" algn="ctr" defTabSz="1008063" rtl="0" fontAlgn="base">
        <a:spcBef>
          <a:spcPct val="0"/>
        </a:spcBef>
        <a:spcAft>
          <a:spcPct val="0"/>
        </a:spcAft>
        <a:defRPr sz="4900">
          <a:solidFill>
            <a:schemeClr val="tx2"/>
          </a:solidFill>
          <a:effectLst>
            <a:outerShdw blurRad="38100" dist="38100" dir="2700000" algn="tl">
              <a:srgbClr val="000000"/>
            </a:outerShdw>
          </a:effectLst>
          <a:latin typeface="Tahoma" charset="0"/>
        </a:defRPr>
      </a:lvl8pPr>
      <a:lvl9pPr marL="1828800" algn="ctr" defTabSz="1008063" rtl="0" fontAlgn="base">
        <a:spcBef>
          <a:spcPct val="0"/>
        </a:spcBef>
        <a:spcAft>
          <a:spcPct val="0"/>
        </a:spcAft>
        <a:defRPr sz="4900">
          <a:solidFill>
            <a:schemeClr val="tx2"/>
          </a:solidFill>
          <a:effectLst>
            <a:outerShdw blurRad="38100" dist="38100" dir="2700000" algn="tl">
              <a:srgbClr val="000000"/>
            </a:outerShdw>
          </a:effectLst>
          <a:latin typeface="Tahoma" charset="0"/>
        </a:defRPr>
      </a:lvl9pPr>
    </p:titleStyle>
    <p:bodyStyle>
      <a:lvl1pPr marL="377825" indent="-377825" algn="l" defTabSz="1008063" rtl="0" fontAlgn="base">
        <a:spcBef>
          <a:spcPct val="20000"/>
        </a:spcBef>
        <a:spcAft>
          <a:spcPct val="0"/>
        </a:spcAft>
        <a:buClr>
          <a:schemeClr val="hlink"/>
        </a:buClr>
        <a:buSzPct val="80000"/>
        <a:buFont typeface="Wingdings" charset="2"/>
        <a:buChar char="n"/>
        <a:defRPr sz="3500">
          <a:solidFill>
            <a:schemeClr val="tx1"/>
          </a:solidFill>
          <a:effectLst>
            <a:outerShdw blurRad="38100" dist="38100" dir="2700000" algn="tl">
              <a:srgbClr val="000000"/>
            </a:outerShdw>
          </a:effectLst>
          <a:latin typeface="+mn-lt"/>
          <a:ea typeface="+mn-ea"/>
          <a:cs typeface="+mn-cs"/>
        </a:defRPr>
      </a:lvl1pPr>
      <a:lvl2pPr marL="819150" indent="-315913" algn="l" defTabSz="1008063" rtl="0" fontAlgn="base">
        <a:spcBef>
          <a:spcPct val="20000"/>
        </a:spcBef>
        <a:spcAft>
          <a:spcPct val="0"/>
        </a:spcAft>
        <a:buClr>
          <a:schemeClr val="tx1"/>
        </a:buClr>
        <a:buChar char="–"/>
        <a:defRPr sz="3100">
          <a:solidFill>
            <a:schemeClr val="tx1"/>
          </a:solidFill>
          <a:effectLst>
            <a:outerShdw blurRad="38100" dist="38100" dir="2700000" algn="tl">
              <a:srgbClr val="000000"/>
            </a:outerShdw>
          </a:effectLst>
          <a:latin typeface="+mn-lt"/>
        </a:defRPr>
      </a:lvl2pPr>
      <a:lvl3pPr marL="1260475" indent="-252413" algn="l" defTabSz="1008063" rtl="0" fontAlgn="base">
        <a:spcBef>
          <a:spcPct val="20000"/>
        </a:spcBef>
        <a:spcAft>
          <a:spcPct val="0"/>
        </a:spcAft>
        <a:buClr>
          <a:schemeClr val="hlink"/>
        </a:buClr>
        <a:buFont typeface="Wingdings" charset="2"/>
        <a:buChar char="§"/>
        <a:defRPr sz="2600">
          <a:solidFill>
            <a:schemeClr val="tx1"/>
          </a:solidFill>
          <a:effectLst>
            <a:outerShdw blurRad="38100" dist="38100" dir="2700000" algn="tl">
              <a:srgbClr val="000000"/>
            </a:outerShdw>
          </a:effectLst>
          <a:latin typeface="+mn-lt"/>
        </a:defRPr>
      </a:lvl3pPr>
      <a:lvl4pPr marL="1763713" indent="-252413" algn="l" defTabSz="1008063" rtl="0" fontAlgn="base">
        <a:spcBef>
          <a:spcPct val="20000"/>
        </a:spcBef>
        <a:spcAft>
          <a:spcPct val="0"/>
        </a:spcAft>
        <a:buChar char="–"/>
        <a:defRPr sz="2200">
          <a:solidFill>
            <a:schemeClr val="tx1"/>
          </a:solidFill>
          <a:effectLst>
            <a:outerShdw blurRad="38100" dist="38100" dir="2700000" algn="tl">
              <a:srgbClr val="000000"/>
            </a:outerShdw>
          </a:effectLst>
          <a:latin typeface="+mn-lt"/>
        </a:defRPr>
      </a:lvl4pPr>
      <a:lvl5pPr marL="2268538" indent="-252413" algn="l" defTabSz="1008063" rtl="0" fontAlgn="base">
        <a:spcBef>
          <a:spcPct val="20000"/>
        </a:spcBef>
        <a:spcAft>
          <a:spcPct val="0"/>
        </a:spcAft>
        <a:buClr>
          <a:schemeClr val="hlink"/>
        </a:buClr>
        <a:buFont typeface="Wingdings" charset="2"/>
        <a:buChar char="§"/>
        <a:defRPr sz="2200">
          <a:solidFill>
            <a:schemeClr val="tx1"/>
          </a:solidFill>
          <a:effectLst>
            <a:outerShdw blurRad="38100" dist="38100" dir="2700000" algn="tl">
              <a:srgbClr val="000000"/>
            </a:outerShdw>
          </a:effectLst>
          <a:latin typeface="+mn-lt"/>
        </a:defRPr>
      </a:lvl5pPr>
      <a:lvl6pPr marL="2725738" indent="-252413" algn="l" defTabSz="1008063" rtl="0" fontAlgn="base">
        <a:spcBef>
          <a:spcPct val="20000"/>
        </a:spcBef>
        <a:spcAft>
          <a:spcPct val="0"/>
        </a:spcAft>
        <a:buClr>
          <a:schemeClr val="hlink"/>
        </a:buClr>
        <a:buFont typeface="Wingdings" charset="2"/>
        <a:buChar char="§"/>
        <a:defRPr sz="2200">
          <a:solidFill>
            <a:schemeClr val="tx1"/>
          </a:solidFill>
          <a:effectLst>
            <a:outerShdw blurRad="38100" dist="38100" dir="2700000" algn="tl">
              <a:srgbClr val="000000"/>
            </a:outerShdw>
          </a:effectLst>
          <a:latin typeface="+mn-lt"/>
        </a:defRPr>
      </a:lvl6pPr>
      <a:lvl7pPr marL="3182938" indent="-252413" algn="l" defTabSz="1008063" rtl="0" fontAlgn="base">
        <a:spcBef>
          <a:spcPct val="20000"/>
        </a:spcBef>
        <a:spcAft>
          <a:spcPct val="0"/>
        </a:spcAft>
        <a:buClr>
          <a:schemeClr val="hlink"/>
        </a:buClr>
        <a:buFont typeface="Wingdings" charset="2"/>
        <a:buChar char="§"/>
        <a:defRPr sz="2200">
          <a:solidFill>
            <a:schemeClr val="tx1"/>
          </a:solidFill>
          <a:effectLst>
            <a:outerShdw blurRad="38100" dist="38100" dir="2700000" algn="tl">
              <a:srgbClr val="000000"/>
            </a:outerShdw>
          </a:effectLst>
          <a:latin typeface="+mn-lt"/>
        </a:defRPr>
      </a:lvl7pPr>
      <a:lvl8pPr marL="3640138" indent="-252413" algn="l" defTabSz="1008063" rtl="0" fontAlgn="base">
        <a:spcBef>
          <a:spcPct val="20000"/>
        </a:spcBef>
        <a:spcAft>
          <a:spcPct val="0"/>
        </a:spcAft>
        <a:buClr>
          <a:schemeClr val="hlink"/>
        </a:buClr>
        <a:buFont typeface="Wingdings" charset="2"/>
        <a:buChar char="§"/>
        <a:defRPr sz="2200">
          <a:solidFill>
            <a:schemeClr val="tx1"/>
          </a:solidFill>
          <a:effectLst>
            <a:outerShdw blurRad="38100" dist="38100" dir="2700000" algn="tl">
              <a:srgbClr val="000000"/>
            </a:outerShdw>
          </a:effectLst>
          <a:latin typeface="+mn-lt"/>
        </a:defRPr>
      </a:lvl8pPr>
      <a:lvl9pPr marL="4097338" indent="-252413" algn="l" defTabSz="1008063" rtl="0" fontAlgn="base">
        <a:spcBef>
          <a:spcPct val="20000"/>
        </a:spcBef>
        <a:spcAft>
          <a:spcPct val="0"/>
        </a:spcAft>
        <a:buClr>
          <a:schemeClr val="hlink"/>
        </a:buClr>
        <a:buFont typeface="Wingdings" charset="2"/>
        <a:buChar char="§"/>
        <a:defRPr sz="2200">
          <a:solidFill>
            <a:schemeClr val="tx1"/>
          </a:solidFill>
          <a:effectLst>
            <a:outerShdw blurRad="38100" dist="38100" dir="2700000" algn="tl">
              <a:srgbClr val="000000"/>
            </a:outerShdw>
          </a:effectLst>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8.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68.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3.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7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7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68.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68.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6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3.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73.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68.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7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8.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68.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78.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78.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6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8.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7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7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7.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68.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68.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73.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7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68.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9.xml"/><Relationship Id="rId1" Type="http://schemas.openxmlformats.org/officeDocument/2006/relationships/slideLayout" Target="../slideLayouts/slideLayout7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8.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8.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6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503808" y="971525"/>
            <a:ext cx="9159875" cy="1979612"/>
          </a:xfrm>
          <a:ln/>
        </p:spPr>
        <p:txBody>
          <a:bodyPr lIns="0" tIns="38808" rIns="0" bIns="0" anchor="ctr" anchorCtr="0"/>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s-ES" sz="8000" dirty="0"/>
              <a:t>INSUFICIENCIA MITRAL </a:t>
            </a:r>
            <a:r>
              <a:rPr lang="es-ES" sz="8000" dirty="0" smtClean="0"/>
              <a:t>- </a:t>
            </a:r>
            <a:r>
              <a:rPr lang="es-ES" sz="8000" dirty="0"/>
              <a:t>PROLAPSO MITRAL</a:t>
            </a:r>
          </a:p>
        </p:txBody>
      </p:sp>
      <p:sp>
        <p:nvSpPr>
          <p:cNvPr id="10242" name="Rectangle 2"/>
          <p:cNvSpPr>
            <a:spLocks noGrp="1" noChangeArrowheads="1"/>
          </p:cNvSpPr>
          <p:nvPr>
            <p:ph type="subTitle" idx="1"/>
          </p:nvPr>
        </p:nvSpPr>
        <p:spPr>
          <a:xfrm>
            <a:off x="792163" y="4140200"/>
            <a:ext cx="8607425" cy="3178175"/>
          </a:xfrm>
          <a:ln/>
        </p:spPr>
        <p:txBody>
          <a:bodyPr lIns="0" tIns="15120" rIns="0" bIns="0" anchor="ctr"/>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sz="2800" dirty="0"/>
              <a:t>Sergio Vásquez </a:t>
            </a:r>
            <a:r>
              <a:rPr lang="es-ES" sz="2800" dirty="0" err="1" smtClean="0"/>
              <a:t>Ferreccio</a:t>
            </a:r>
            <a:r>
              <a:rPr lang="es-ES" sz="2800" dirty="0" smtClean="0"/>
              <a:t>, </a:t>
            </a:r>
            <a:r>
              <a:rPr lang="es-ES" sz="2800" dirty="0" err="1" smtClean="0"/>
              <a:t>Crsitina</a:t>
            </a:r>
            <a:r>
              <a:rPr lang="es-ES" sz="2800" dirty="0" smtClean="0"/>
              <a:t> Del Bosque, </a:t>
            </a:r>
            <a:r>
              <a:rPr lang="es-ES" sz="2800" dirty="0" err="1" smtClean="0"/>
              <a:t>Uxua</a:t>
            </a:r>
            <a:r>
              <a:rPr lang="es-ES" sz="2800" dirty="0" smtClean="0"/>
              <a:t> </a:t>
            </a:r>
            <a:r>
              <a:rPr lang="es-ES" sz="2800" dirty="0" err="1" smtClean="0"/>
              <a:t>Idiazabal</a:t>
            </a:r>
            <a:r>
              <a:rPr lang="es-ES" sz="2800" dirty="0" smtClean="0"/>
              <a:t>, Lucía Vera, Amaia </a:t>
            </a:r>
            <a:r>
              <a:rPr lang="es-ES" sz="2800" dirty="0" err="1" smtClean="0"/>
              <a:t>Garcia</a:t>
            </a:r>
            <a:r>
              <a:rPr lang="es-ES" sz="2800" dirty="0" smtClean="0"/>
              <a:t> de la Peña, Daniela Bustos. César </a:t>
            </a:r>
            <a:r>
              <a:rPr lang="es-ES" sz="2800" dirty="0" err="1" smtClean="0"/>
              <a:t>Solorzano</a:t>
            </a:r>
            <a:endParaRPr lang="es-ES" sz="2800" dirty="0" smtClean="0"/>
          </a:p>
          <a:p>
            <a:pP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s-ES" sz="2800" dirty="0"/>
          </a:p>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sz="2800" dirty="0" smtClean="0"/>
              <a:t>Servicio de Cardiología - Complejo Hospitalario de Navarra</a:t>
            </a:r>
            <a:endParaRPr lang="es-ES" sz="28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p:cNvPicPr>
            <a:picLocks noChangeAspect="1" noChangeArrowheads="1"/>
          </p:cNvPicPr>
          <p:nvPr/>
        </p:nvPicPr>
        <p:blipFill>
          <a:blip r:embed="rId3"/>
          <a:srcRect l="26689" t="31215" r="28661" b="33838"/>
          <a:stretch>
            <a:fillRect/>
          </a:stretch>
        </p:blipFill>
        <p:spPr bwMode="auto">
          <a:xfrm>
            <a:off x="720725" y="1619250"/>
            <a:ext cx="8999538" cy="4140200"/>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body"/>
          </p:nvPr>
        </p:nvSpPr>
        <p:spPr>
          <a:xfrm>
            <a:off x="577850" y="1763713"/>
            <a:ext cx="8929688" cy="4957762"/>
          </a:xfrm>
          <a:ln/>
        </p:spPr>
        <p:txBody>
          <a:bodyPr lIns="0" tIns="21168" rIns="0" bIns="0" anchor="t"/>
          <a:lstStyle/>
          <a:p>
            <a:pPr marL="431800" indent="-323850" algn="l">
              <a:spcBef>
                <a:spcPct val="20000"/>
              </a:spcBef>
              <a:buClr>
                <a:srgbClr val="0E594D"/>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sz="3100" b="1">
                <a:solidFill>
                  <a:schemeClr val="folHlink"/>
                </a:solidFill>
              </a:rPr>
              <a:t>El área no refleja de forma lineal el volumen regurgitante ya que otros factores intervienen en el tamaño del área, como:</a:t>
            </a:r>
          </a:p>
          <a:p>
            <a:pPr marL="819150" lvl="1" indent="-315913" algn="l">
              <a:spcBef>
                <a:spcPct val="20000"/>
              </a:spcBef>
              <a:buClr>
                <a:srgbClr val="0E594D"/>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sz="2700">
                <a:solidFill>
                  <a:schemeClr val="tx1"/>
                </a:solidFill>
              </a:rPr>
              <a:t>Tamaño y distensibilidad de la AI y VI</a:t>
            </a:r>
          </a:p>
          <a:p>
            <a:pPr marL="819150" lvl="1" indent="-315913" algn="l">
              <a:spcBef>
                <a:spcPct val="20000"/>
              </a:spcBef>
              <a:buClr>
                <a:srgbClr val="0E594D"/>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sz="2700">
                <a:solidFill>
                  <a:schemeClr val="tx1"/>
                </a:solidFill>
              </a:rPr>
              <a:t>Velocidad del flujo regurgitante</a:t>
            </a:r>
          </a:p>
          <a:p>
            <a:pPr marL="819150" lvl="1" indent="-315913" algn="l">
              <a:spcBef>
                <a:spcPct val="20000"/>
              </a:spcBef>
              <a:buClr>
                <a:srgbClr val="0E594D"/>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sz="2700">
                <a:solidFill>
                  <a:schemeClr val="tx1"/>
                </a:solidFill>
              </a:rPr>
              <a:t>Gradiente entre VI y AI</a:t>
            </a:r>
          </a:p>
          <a:p>
            <a:pPr marL="819150" lvl="1" indent="-315913" algn="l">
              <a:spcBef>
                <a:spcPct val="20000"/>
              </a:spcBef>
              <a:buClr>
                <a:srgbClr val="0E594D"/>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sz="2700">
                <a:solidFill>
                  <a:schemeClr val="tx1"/>
                </a:solidFill>
              </a:rPr>
              <a:t>Frecuencia cardiaca</a:t>
            </a:r>
          </a:p>
          <a:p>
            <a:pPr marL="819150" lvl="1" indent="-315913" algn="l">
              <a:spcBef>
                <a:spcPct val="20000"/>
              </a:spcBef>
              <a:buClr>
                <a:srgbClr val="0E594D"/>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sz="2700">
                <a:solidFill>
                  <a:schemeClr val="tx1"/>
                </a:solidFill>
              </a:rPr>
              <a:t>Técnicas: Ganancia del equipo y velocidad Nyquist utilizada</a:t>
            </a:r>
          </a:p>
        </p:txBody>
      </p:sp>
      <p:sp>
        <p:nvSpPr>
          <p:cNvPr id="20482" name="Rectangle 2"/>
          <p:cNvSpPr>
            <a:spLocks noGrp="1" noChangeArrowheads="1"/>
          </p:cNvSpPr>
          <p:nvPr>
            <p:ph type="title" idx="1"/>
          </p:nvPr>
        </p:nvSpPr>
        <p:spPr>
          <a:xfrm>
            <a:off x="752475" y="538163"/>
            <a:ext cx="8607425" cy="1262062"/>
          </a:xfrm>
          <a:ln/>
        </p:spPr>
        <p:txBody>
          <a:bodyPr lIns="0" tIns="21168" rIns="0" bIns="0" anchor="ctr"/>
          <a:lstStyle/>
          <a:p>
            <a:pPr marL="0" indent="0" algn="ctr">
              <a:spcBef>
                <a:spcPct val="0"/>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sz="4900">
                <a:solidFill>
                  <a:schemeClr val="tx2"/>
                </a:solidFill>
              </a:rPr>
              <a:t>Limitaciones del área color</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p:cNvPicPr>
            <a:picLocks noChangeAspect="1" noChangeArrowheads="1"/>
          </p:cNvPicPr>
          <p:nvPr/>
        </p:nvPicPr>
        <p:blipFill>
          <a:blip r:embed="rId3"/>
          <a:srcRect l="17851" t="22229" r="16069" b="12701"/>
          <a:stretch>
            <a:fillRect/>
          </a:stretch>
        </p:blipFill>
        <p:spPr bwMode="auto">
          <a:xfrm>
            <a:off x="179388" y="900113"/>
            <a:ext cx="9720262" cy="5940425"/>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ChangeArrowheads="1"/>
          </p:cNvSpPr>
          <p:nvPr>
            <p:ph type="title"/>
          </p:nvPr>
        </p:nvSpPr>
        <p:spPr>
          <a:xfrm>
            <a:off x="504825" y="303213"/>
            <a:ext cx="9074150" cy="1260475"/>
          </a:xfrm>
          <a:ln/>
        </p:spPr>
        <p:txBody>
          <a:bodyPr lIns="0" tIns="21168" rIns="0" bIns="0"/>
          <a:lstStyle/>
          <a:p>
            <a:pPr>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a:t>VENA CONTRACTA</a:t>
            </a:r>
          </a:p>
        </p:txBody>
      </p:sp>
      <p:sp>
        <p:nvSpPr>
          <p:cNvPr id="22530" name="Rectangle 2"/>
          <p:cNvSpPr>
            <a:spLocks noGrp="1" noChangeArrowheads="1"/>
          </p:cNvSpPr>
          <p:nvPr>
            <p:ph type="body" idx="1"/>
          </p:nvPr>
        </p:nvSpPr>
        <p:spPr>
          <a:xfrm>
            <a:off x="515938" y="1878013"/>
            <a:ext cx="8904287" cy="4783137"/>
          </a:xfrm>
          <a:ln/>
        </p:spPr>
        <p:txBody>
          <a:bodyPr lIns="0" tIns="21168" rIns="0" bIns="0"/>
          <a:lstStyle/>
          <a:p>
            <a:pPr marL="431800" indent="-323850">
              <a:buClr>
                <a:srgbClr val="0E594D"/>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a:t>Es la porción más estrecha del chorro de insuficiencia mitral en dirección distal desde el orificio. Es el “área fisiológica”.</a:t>
            </a:r>
          </a:p>
        </p:txBody>
      </p:sp>
      <p:pic>
        <p:nvPicPr>
          <p:cNvPr id="22531" name="Picture 3"/>
          <p:cNvPicPr>
            <a:picLocks noChangeAspect="1" noChangeArrowheads="1"/>
          </p:cNvPicPr>
          <p:nvPr/>
        </p:nvPicPr>
        <p:blipFill>
          <a:blip r:embed="rId3"/>
          <a:srcRect l="17760" t="37563" r="57234" b="30664"/>
          <a:stretch>
            <a:fillRect/>
          </a:stretch>
        </p:blipFill>
        <p:spPr bwMode="auto">
          <a:xfrm>
            <a:off x="2160588" y="3851275"/>
            <a:ext cx="5400675" cy="3240088"/>
          </a:xfrm>
          <a:prstGeom prst="rect">
            <a:avLst/>
          </a:prstGeom>
          <a:noFill/>
          <a:ln w="76200">
            <a:solidFill>
              <a:srgbClr val="FF3300"/>
            </a:solid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
          <p:cNvPicPr>
            <a:picLocks noChangeAspect="1" noChangeArrowheads="1"/>
          </p:cNvPicPr>
          <p:nvPr/>
        </p:nvPicPr>
        <p:blipFill>
          <a:blip r:embed="rId3"/>
          <a:srcRect l="3297" r="4350"/>
          <a:stretch>
            <a:fillRect/>
          </a:stretch>
        </p:blipFill>
        <p:spPr bwMode="auto">
          <a:xfrm>
            <a:off x="539750" y="833438"/>
            <a:ext cx="4500563" cy="3667125"/>
          </a:xfrm>
          <a:prstGeom prst="rect">
            <a:avLst/>
          </a:prstGeom>
          <a:noFill/>
          <a:ln w="9525">
            <a:noFill/>
            <a:round/>
            <a:headEnd/>
            <a:tailEnd/>
          </a:ln>
          <a:effectLst/>
        </p:spPr>
      </p:pic>
      <p:pic>
        <p:nvPicPr>
          <p:cNvPr id="23554" name="Picture 2"/>
          <p:cNvPicPr>
            <a:picLocks noChangeAspect="1" noChangeArrowheads="1"/>
          </p:cNvPicPr>
          <p:nvPr/>
        </p:nvPicPr>
        <p:blipFill>
          <a:blip r:embed="rId4"/>
          <a:srcRect l="2390" r="7841" b="6068"/>
          <a:stretch>
            <a:fillRect/>
          </a:stretch>
        </p:blipFill>
        <p:spPr bwMode="auto">
          <a:xfrm>
            <a:off x="5219700" y="833438"/>
            <a:ext cx="4679950" cy="3600450"/>
          </a:xfrm>
          <a:prstGeom prst="rect">
            <a:avLst/>
          </a:prstGeom>
          <a:noFill/>
          <a:ln w="9525">
            <a:noFill/>
            <a:round/>
            <a:headEnd/>
            <a:tailEnd/>
          </a:ln>
          <a:effectLst/>
        </p:spPr>
      </p:pic>
      <p:graphicFrame>
        <p:nvGraphicFramePr>
          <p:cNvPr id="23602" name="Group 50"/>
          <p:cNvGraphicFramePr>
            <a:graphicFrameLocks noGrp="1"/>
          </p:cNvGraphicFramePr>
          <p:nvPr/>
        </p:nvGraphicFramePr>
        <p:xfrm>
          <a:off x="598488" y="4935538"/>
          <a:ext cx="9096375" cy="1453392"/>
        </p:xfrm>
        <a:graphic>
          <a:graphicData uri="http://schemas.openxmlformats.org/drawingml/2006/table">
            <a:tbl>
              <a:tblPr/>
              <a:tblGrid>
                <a:gridCol w="3433762"/>
                <a:gridCol w="1728788"/>
                <a:gridCol w="2232025"/>
                <a:gridCol w="1701800"/>
              </a:tblGrid>
              <a:tr h="342900">
                <a:tc>
                  <a:txBody>
                    <a:bodyPr/>
                    <a:lstStyle/>
                    <a:p>
                      <a:pPr marL="0" marR="0" lvl="0" indent="0" algn="l" defTabSz="1008063" rtl="0" eaLnBrk="1" fontAlgn="base" latinLnBrk="0" hangingPunct="1">
                        <a:lnSpc>
                          <a:spcPct val="100000"/>
                        </a:lnSpc>
                        <a:spcBef>
                          <a:spcPct val="20000"/>
                        </a:spcBef>
                        <a:spcAft>
                          <a:spcPct val="0"/>
                        </a:spcAft>
                        <a:buClr>
                          <a:schemeClr val="hlink"/>
                        </a:buClr>
                        <a:buSzPct val="80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s-ES" sz="2700" b="0" i="0" u="none" strike="noStrike" cap="none" normalizeH="0" baseline="0" smtClean="0">
                        <a:ln>
                          <a:noFill/>
                        </a:ln>
                        <a:solidFill>
                          <a:schemeClr val="tx1"/>
                        </a:solidFill>
                        <a:effectLst>
                          <a:outerShdw blurRad="38100" dist="38100" dir="2700000" algn="tl">
                            <a:srgbClr val="000000"/>
                          </a:outerShdw>
                        </a:effectLst>
                        <a:latin typeface="Tahoma" charset="0"/>
                      </a:endParaRPr>
                    </a:p>
                  </a:txBody>
                  <a:tcPr marL="90000" marR="90000" marT="62676"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66CC"/>
                    </a:solidFill>
                  </a:tcPr>
                </a:tc>
                <a:tc>
                  <a:txBody>
                    <a:bodyPr/>
                    <a:lstStyle/>
                    <a:p>
                      <a:pPr marL="0" marR="0" lvl="0" indent="0" algn="ctr" defTabSz="1008063" rtl="0" eaLnBrk="1" fontAlgn="base" latinLnBrk="0" hangingPunct="1">
                        <a:lnSpc>
                          <a:spcPct val="100000"/>
                        </a:lnSpc>
                        <a:spcBef>
                          <a:spcPct val="20000"/>
                        </a:spcBef>
                        <a:spcAft>
                          <a:spcPct val="0"/>
                        </a:spcAft>
                        <a:buClr>
                          <a:schemeClr val="hlink"/>
                        </a:buClr>
                        <a:buSzPct val="80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s-ES" sz="2700" b="0" i="0" u="none" strike="noStrike" cap="none" normalizeH="0" baseline="0" smtClean="0">
                          <a:ln>
                            <a:noFill/>
                          </a:ln>
                          <a:solidFill>
                            <a:schemeClr val="tx1"/>
                          </a:solidFill>
                          <a:effectLst>
                            <a:outerShdw blurRad="38100" dist="38100" dir="2700000" algn="tl">
                              <a:srgbClr val="000000"/>
                            </a:outerShdw>
                          </a:effectLst>
                          <a:latin typeface="Tahoma" charset="0"/>
                        </a:rPr>
                        <a:t>Leve</a:t>
                      </a:r>
                    </a:p>
                  </a:txBody>
                  <a:tcPr marL="90000" marR="90000" marT="62676"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66CC"/>
                    </a:solidFill>
                  </a:tcPr>
                </a:tc>
                <a:tc>
                  <a:txBody>
                    <a:bodyPr/>
                    <a:lstStyle/>
                    <a:p>
                      <a:pPr marL="0" marR="0" lvl="0" indent="0" algn="ctr" defTabSz="1008063" rtl="0" eaLnBrk="1" fontAlgn="base" latinLnBrk="0" hangingPunct="1">
                        <a:lnSpc>
                          <a:spcPct val="100000"/>
                        </a:lnSpc>
                        <a:spcBef>
                          <a:spcPct val="20000"/>
                        </a:spcBef>
                        <a:spcAft>
                          <a:spcPct val="0"/>
                        </a:spcAft>
                        <a:buClr>
                          <a:schemeClr val="hlink"/>
                        </a:buClr>
                        <a:buSzPct val="80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s-ES" sz="2700" b="0" i="0" u="none" strike="noStrike" cap="none" normalizeH="0" baseline="0" smtClean="0">
                          <a:ln>
                            <a:noFill/>
                          </a:ln>
                          <a:solidFill>
                            <a:schemeClr val="tx1"/>
                          </a:solidFill>
                          <a:effectLst>
                            <a:outerShdw blurRad="38100" dist="38100" dir="2700000" algn="tl">
                              <a:srgbClr val="000000"/>
                            </a:outerShdw>
                          </a:effectLst>
                          <a:latin typeface="Tahoma" charset="0"/>
                        </a:rPr>
                        <a:t>Moderado</a:t>
                      </a:r>
                    </a:p>
                  </a:txBody>
                  <a:tcPr marL="90000" marR="90000" marT="62676"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66CC"/>
                    </a:solidFill>
                  </a:tcPr>
                </a:tc>
                <a:tc>
                  <a:txBody>
                    <a:bodyPr/>
                    <a:lstStyle/>
                    <a:p>
                      <a:pPr marL="0" marR="0" lvl="0" indent="0" algn="ctr" defTabSz="1008063" rtl="0" eaLnBrk="1" fontAlgn="base" latinLnBrk="0" hangingPunct="1">
                        <a:lnSpc>
                          <a:spcPct val="100000"/>
                        </a:lnSpc>
                        <a:spcBef>
                          <a:spcPct val="20000"/>
                        </a:spcBef>
                        <a:spcAft>
                          <a:spcPct val="0"/>
                        </a:spcAft>
                        <a:buClr>
                          <a:schemeClr val="hlink"/>
                        </a:buClr>
                        <a:buSzPct val="80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s-ES" sz="2700" b="0" i="0" u="none" strike="noStrike" cap="none" normalizeH="0" baseline="0" smtClean="0">
                          <a:ln>
                            <a:noFill/>
                          </a:ln>
                          <a:solidFill>
                            <a:schemeClr val="tx1"/>
                          </a:solidFill>
                          <a:effectLst>
                            <a:outerShdw blurRad="38100" dist="38100" dir="2700000" algn="tl">
                              <a:srgbClr val="000000"/>
                            </a:outerShdw>
                          </a:effectLst>
                          <a:latin typeface="Tahoma" charset="0"/>
                        </a:rPr>
                        <a:t>Severo</a:t>
                      </a:r>
                    </a:p>
                  </a:txBody>
                  <a:tcPr marL="90000" marR="90000" marT="62676"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66CC"/>
                    </a:solidFill>
                  </a:tcPr>
                </a:tc>
              </a:tr>
              <a:tr h="342900">
                <a:tc>
                  <a:txBody>
                    <a:bodyPr/>
                    <a:lstStyle/>
                    <a:p>
                      <a:pPr marL="0" marR="0" lvl="0" indent="0" algn="l" defTabSz="1008063" rtl="0" eaLnBrk="1" fontAlgn="base" latinLnBrk="0" hangingPunct="1">
                        <a:lnSpc>
                          <a:spcPct val="100000"/>
                        </a:lnSpc>
                        <a:spcBef>
                          <a:spcPct val="20000"/>
                        </a:spcBef>
                        <a:spcAft>
                          <a:spcPct val="0"/>
                        </a:spcAft>
                        <a:buClr>
                          <a:schemeClr val="hlink"/>
                        </a:buClr>
                        <a:buSzPct val="80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s-ES" sz="2700" b="0" i="0" u="none" strike="noStrike" cap="none" normalizeH="0" baseline="0" smtClean="0">
                          <a:ln>
                            <a:noFill/>
                          </a:ln>
                          <a:solidFill>
                            <a:schemeClr val="tx1"/>
                          </a:solidFill>
                          <a:effectLst>
                            <a:outerShdw blurRad="38100" dist="38100" dir="2700000" algn="tl">
                              <a:srgbClr val="000000"/>
                            </a:outerShdw>
                          </a:effectLst>
                          <a:latin typeface="Tahoma" charset="0"/>
                        </a:rPr>
                        <a:t>Anchura vena contracta Doppler</a:t>
                      </a:r>
                    </a:p>
                  </a:txBody>
                  <a:tcPr marL="90000" marR="90000" marT="62676"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99FF"/>
                    </a:solidFill>
                  </a:tcPr>
                </a:tc>
                <a:tc>
                  <a:txBody>
                    <a:bodyPr/>
                    <a:lstStyle/>
                    <a:p>
                      <a:pPr marL="0" marR="0" lvl="0" indent="0" algn="ctr" defTabSz="1008063" rtl="0" eaLnBrk="1" fontAlgn="base" latinLnBrk="0" hangingPunct="1">
                        <a:lnSpc>
                          <a:spcPct val="100000"/>
                        </a:lnSpc>
                        <a:spcBef>
                          <a:spcPct val="20000"/>
                        </a:spcBef>
                        <a:spcAft>
                          <a:spcPct val="0"/>
                        </a:spcAft>
                        <a:buClr>
                          <a:schemeClr val="hlink"/>
                        </a:buClr>
                        <a:buSzPct val="80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s-ES" sz="2700" b="0" i="0" u="none" strike="noStrike" cap="none" normalizeH="0" baseline="0" smtClean="0">
                          <a:ln>
                            <a:noFill/>
                          </a:ln>
                          <a:solidFill>
                            <a:schemeClr val="tx1"/>
                          </a:solidFill>
                          <a:effectLst>
                            <a:outerShdw blurRad="38100" dist="38100" dir="2700000" algn="tl">
                              <a:srgbClr val="000000"/>
                            </a:outerShdw>
                          </a:effectLst>
                          <a:latin typeface="Tahoma" charset="0"/>
                        </a:rPr>
                        <a:t>&lt;0,3 cm</a:t>
                      </a:r>
                    </a:p>
                  </a:txBody>
                  <a:tcPr marL="90000" marR="90000" marT="62676"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99FF"/>
                    </a:solidFill>
                  </a:tcPr>
                </a:tc>
                <a:tc>
                  <a:txBody>
                    <a:bodyPr/>
                    <a:lstStyle/>
                    <a:p>
                      <a:pPr marL="0" marR="0" lvl="0" indent="0" algn="ctr" defTabSz="1008063" rtl="0" eaLnBrk="1" fontAlgn="base" latinLnBrk="0" hangingPunct="1">
                        <a:lnSpc>
                          <a:spcPct val="100000"/>
                        </a:lnSpc>
                        <a:spcBef>
                          <a:spcPct val="20000"/>
                        </a:spcBef>
                        <a:spcAft>
                          <a:spcPct val="0"/>
                        </a:spcAft>
                        <a:buClr>
                          <a:schemeClr val="hlink"/>
                        </a:buClr>
                        <a:buSzPct val="80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s-ES" sz="2700" b="0" i="0" u="none" strike="noStrike" cap="none" normalizeH="0" baseline="0" smtClean="0">
                          <a:ln>
                            <a:noFill/>
                          </a:ln>
                          <a:solidFill>
                            <a:schemeClr val="tx1"/>
                          </a:solidFill>
                          <a:effectLst>
                            <a:outerShdw blurRad="38100" dist="38100" dir="2700000" algn="tl">
                              <a:srgbClr val="000000"/>
                            </a:outerShdw>
                          </a:effectLst>
                          <a:latin typeface="Tahoma" charset="0"/>
                        </a:rPr>
                        <a:t>0,3-0,69 cm</a:t>
                      </a:r>
                    </a:p>
                  </a:txBody>
                  <a:tcPr marL="90000" marR="90000" marT="62676"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99FF"/>
                    </a:solidFill>
                  </a:tcPr>
                </a:tc>
                <a:tc>
                  <a:txBody>
                    <a:bodyPr/>
                    <a:lstStyle/>
                    <a:p>
                      <a:pPr marL="0" marR="0" lvl="0" indent="0" algn="ctr" defTabSz="1008063" rtl="0" eaLnBrk="1" fontAlgn="base" latinLnBrk="0" hangingPunct="1">
                        <a:lnSpc>
                          <a:spcPct val="100000"/>
                        </a:lnSpc>
                        <a:spcBef>
                          <a:spcPct val="20000"/>
                        </a:spcBef>
                        <a:spcAft>
                          <a:spcPct val="0"/>
                        </a:spcAft>
                        <a:buClr>
                          <a:schemeClr val="hlink"/>
                        </a:buClr>
                        <a:buSzPct val="80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s-ES" sz="2700" b="0" i="0" u="none" strike="noStrike" cap="none" normalizeH="0" baseline="0" smtClean="0">
                          <a:ln>
                            <a:noFill/>
                          </a:ln>
                          <a:solidFill>
                            <a:schemeClr val="tx1"/>
                          </a:solidFill>
                          <a:effectLst>
                            <a:outerShdw blurRad="38100" dist="38100" dir="2700000" algn="tl">
                              <a:srgbClr val="000000"/>
                            </a:outerShdw>
                          </a:effectLst>
                          <a:latin typeface="Tahoma" charset="0"/>
                        </a:rPr>
                        <a:t>&gt;0,7 cm</a:t>
                      </a:r>
                    </a:p>
                  </a:txBody>
                  <a:tcPr marL="90000" marR="90000" marT="62676"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99FF"/>
                    </a:solidFill>
                  </a:tcPr>
                </a:tc>
              </a:tr>
            </a:tbl>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xfrm>
            <a:off x="504825" y="303213"/>
            <a:ext cx="9074150" cy="1260475"/>
          </a:xfrm>
          <a:ln/>
        </p:spPr>
        <p:txBody>
          <a:bodyPr lIns="0" tIns="21168" rIns="0" bIns="0"/>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a:t>DURACIÓN E INTENSIDAD</a:t>
            </a:r>
          </a:p>
        </p:txBody>
      </p:sp>
      <p:pic>
        <p:nvPicPr>
          <p:cNvPr id="24578" name="Picture 2"/>
          <p:cNvPicPr>
            <a:picLocks noChangeAspect="1" noChangeArrowheads="1"/>
          </p:cNvPicPr>
          <p:nvPr/>
        </p:nvPicPr>
        <p:blipFill>
          <a:blip r:embed="rId3"/>
          <a:srcRect l="17760" t="21342" r="16164" b="24651"/>
          <a:stretch>
            <a:fillRect/>
          </a:stretch>
        </p:blipFill>
        <p:spPr bwMode="auto">
          <a:xfrm>
            <a:off x="0" y="1692275"/>
            <a:ext cx="10080625" cy="5219700"/>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1"/>
          <p:cNvPicPr>
            <a:picLocks noChangeAspect="1" noChangeArrowheads="1"/>
          </p:cNvPicPr>
          <p:nvPr/>
        </p:nvPicPr>
        <p:blipFill>
          <a:blip r:embed="rId3"/>
          <a:srcRect l="17760" t="21342" r="17947" b="27829"/>
          <a:stretch>
            <a:fillRect/>
          </a:stretch>
        </p:blipFill>
        <p:spPr bwMode="auto">
          <a:xfrm>
            <a:off x="179388" y="900113"/>
            <a:ext cx="9899650" cy="5759450"/>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ChangeArrowheads="1"/>
          </p:cNvSpPr>
          <p:nvPr>
            <p:ph type="title"/>
          </p:nvPr>
        </p:nvSpPr>
        <p:spPr>
          <a:xfrm>
            <a:off x="504825" y="303213"/>
            <a:ext cx="9074150" cy="1260475"/>
          </a:xfrm>
          <a:ln/>
        </p:spPr>
        <p:txBody>
          <a:bodyPr lIns="0" tIns="21168" rIns="0" bIns="0"/>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a:t>PARÁMETROS INDIRECTOS</a:t>
            </a:r>
          </a:p>
        </p:txBody>
      </p:sp>
      <p:sp>
        <p:nvSpPr>
          <p:cNvPr id="26626" name="Rectangle 2"/>
          <p:cNvSpPr>
            <a:spLocks noGrp="1" noChangeArrowheads="1"/>
          </p:cNvSpPr>
          <p:nvPr>
            <p:ph type="body" idx="1"/>
          </p:nvPr>
        </p:nvSpPr>
        <p:spPr>
          <a:xfrm>
            <a:off x="504825" y="1763713"/>
            <a:ext cx="9074150" cy="4957762"/>
          </a:xfrm>
          <a:ln/>
        </p:spPr>
        <p:txBody>
          <a:bodyPr lIns="0" tIns="21168" rIns="0" bIns="0"/>
          <a:lstStyle/>
          <a:p>
            <a:pPr marL="431800" indent="-323850">
              <a:buClr>
                <a:srgbClr val="0E594D"/>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a:solidFill>
                  <a:schemeClr val="folHlink"/>
                </a:solidFill>
              </a:rPr>
              <a:t>Velocidad de llenado:</a:t>
            </a:r>
          </a:p>
          <a:p>
            <a:pPr lvl="1">
              <a:buClr>
                <a:srgbClr val="0E594D"/>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a:t>Una velocidad de la onda E &gt;1,2 m/seg se relaciona con la presencia de IMi severa, sobre todo si la FVI está conservada</a:t>
            </a:r>
          </a:p>
        </p:txBody>
      </p:sp>
      <p:pic>
        <p:nvPicPr>
          <p:cNvPr id="26627" name="Picture 3"/>
          <p:cNvPicPr>
            <a:picLocks noChangeAspect="1" noChangeArrowheads="1"/>
          </p:cNvPicPr>
          <p:nvPr/>
        </p:nvPicPr>
        <p:blipFill>
          <a:blip r:embed="rId3"/>
          <a:srcRect l="55548" t="27165" r="21516" b="44649"/>
          <a:stretch>
            <a:fillRect/>
          </a:stretch>
        </p:blipFill>
        <p:spPr bwMode="auto">
          <a:xfrm>
            <a:off x="2808288" y="3995738"/>
            <a:ext cx="5040312" cy="3240087"/>
          </a:xfrm>
          <a:prstGeom prst="rect">
            <a:avLst/>
          </a:prstGeom>
          <a:noFill/>
          <a:ln w="76200">
            <a:solidFill>
              <a:srgbClr val="FF3300"/>
            </a:solid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ChangeArrowheads="1"/>
          </p:cNvSpPr>
          <p:nvPr>
            <p:ph type="title"/>
          </p:nvPr>
        </p:nvSpPr>
        <p:spPr>
          <a:xfrm>
            <a:off x="503238" y="0"/>
            <a:ext cx="9074150" cy="1260475"/>
          </a:xfrm>
          <a:ln/>
        </p:spPr>
        <p:txBody>
          <a:bodyPr lIns="0" tIns="21168" rIns="0" bIns="0"/>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a:t>PARÁMETROS INDIRECTOS</a:t>
            </a:r>
          </a:p>
        </p:txBody>
      </p:sp>
      <p:sp>
        <p:nvSpPr>
          <p:cNvPr id="27650" name="Rectangle 2"/>
          <p:cNvSpPr>
            <a:spLocks noGrp="1" noChangeArrowheads="1"/>
          </p:cNvSpPr>
          <p:nvPr>
            <p:ph type="body" idx="1"/>
          </p:nvPr>
        </p:nvSpPr>
        <p:spPr>
          <a:xfrm>
            <a:off x="0" y="1116013"/>
            <a:ext cx="8904288" cy="4783137"/>
          </a:xfrm>
          <a:ln/>
        </p:spPr>
        <p:txBody>
          <a:bodyPr lIns="0" tIns="21168" rIns="0" bIns="0"/>
          <a:lstStyle/>
          <a:p>
            <a:pPr marL="431800" indent="-323850">
              <a:buClr>
                <a:srgbClr val="0E594D"/>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a:solidFill>
                  <a:schemeClr val="folHlink"/>
                </a:solidFill>
              </a:rPr>
              <a:t>Flujo de venas pulmonares:</a:t>
            </a:r>
          </a:p>
          <a:p>
            <a:pPr lvl="1">
              <a:buClr>
                <a:srgbClr val="0E594D"/>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a:t>A medida que aumenta la severidad, se observa una disminución del componente sistólico del flujo de las venas pulmonares hasta producirse una inversión del mismo.</a:t>
            </a:r>
          </a:p>
        </p:txBody>
      </p:sp>
      <p:pic>
        <p:nvPicPr>
          <p:cNvPr id="27651" name="Picture 3"/>
          <p:cNvPicPr>
            <a:picLocks noChangeAspect="1" noChangeArrowheads="1"/>
          </p:cNvPicPr>
          <p:nvPr/>
        </p:nvPicPr>
        <p:blipFill>
          <a:blip r:embed="rId3"/>
          <a:srcRect l="55833" t="57182" r="21021" b="15123"/>
          <a:stretch>
            <a:fillRect/>
          </a:stretch>
        </p:blipFill>
        <p:spPr bwMode="auto">
          <a:xfrm>
            <a:off x="2736850" y="3995738"/>
            <a:ext cx="4535488" cy="3311525"/>
          </a:xfrm>
          <a:prstGeom prst="rect">
            <a:avLst/>
          </a:prstGeom>
          <a:noFill/>
          <a:ln w="76200">
            <a:solidFill>
              <a:srgbClr val="FF3300"/>
            </a:solid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p:cNvPicPr>
            <a:picLocks noChangeAspect="1" noChangeArrowheads="1"/>
          </p:cNvPicPr>
          <p:nvPr/>
        </p:nvPicPr>
        <p:blipFill>
          <a:blip r:embed="rId3"/>
          <a:srcRect l="31337" t="35625" r="30072" b="17354"/>
          <a:stretch>
            <a:fillRect/>
          </a:stretch>
        </p:blipFill>
        <p:spPr bwMode="auto">
          <a:xfrm>
            <a:off x="2519363" y="3779838"/>
            <a:ext cx="5184775" cy="3551237"/>
          </a:xfrm>
          <a:prstGeom prst="rect">
            <a:avLst/>
          </a:prstGeom>
          <a:noFill/>
          <a:ln w="76200">
            <a:solidFill>
              <a:srgbClr val="FF3300"/>
            </a:solidFill>
            <a:round/>
            <a:headEnd/>
            <a:tailEnd/>
          </a:ln>
          <a:effectLst/>
        </p:spPr>
      </p:pic>
      <p:sp>
        <p:nvSpPr>
          <p:cNvPr id="28675" name="Rectangle 3"/>
          <p:cNvSpPr>
            <a:spLocks noGrp="1" noChangeArrowheads="1"/>
          </p:cNvSpPr>
          <p:nvPr>
            <p:ph type="title"/>
          </p:nvPr>
        </p:nvSpPr>
        <p:spPr/>
        <p:txBody>
          <a:bodyPr/>
          <a:lstStyle/>
          <a:p>
            <a:r>
              <a:rPr lang="es-ES"/>
              <a:t>Parámetros Cuantitativos</a:t>
            </a:r>
          </a:p>
        </p:txBody>
      </p:sp>
      <p:sp>
        <p:nvSpPr>
          <p:cNvPr id="28676" name="Rectangle 4"/>
          <p:cNvSpPr>
            <a:spLocks noGrp="1" noChangeArrowheads="1"/>
          </p:cNvSpPr>
          <p:nvPr>
            <p:ph type="body" idx="1"/>
          </p:nvPr>
        </p:nvSpPr>
        <p:spPr>
          <a:xfrm>
            <a:off x="0" y="1547813"/>
            <a:ext cx="9072563" cy="4956175"/>
          </a:xfrm>
        </p:spPr>
        <p:txBody>
          <a:bodyPr/>
          <a:lstStyle/>
          <a:p>
            <a:r>
              <a:rPr lang="es-ES" sz="3100">
                <a:solidFill>
                  <a:schemeClr val="folHlink"/>
                </a:solidFill>
              </a:rPr>
              <a:t>Volumen regurgitante/Orificio regurgitante</a:t>
            </a:r>
          </a:p>
          <a:p>
            <a:pPr lvl="1"/>
            <a:r>
              <a:rPr lang="es-ES" sz="2700"/>
              <a:t>El volumen a través de la válvula incopemtente es la resultante de la diferencia entre el flujo transmitral y el flujo a través del tracto de salida del VI</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AutoShape 1"/>
          <p:cNvSpPr>
            <a:spLocks noChangeAspect="1" noChangeArrowheads="1"/>
          </p:cNvSpPr>
          <p:nvPr/>
        </p:nvSpPr>
        <p:spPr bwMode="auto">
          <a:xfrm>
            <a:off x="1260475" y="360363"/>
            <a:ext cx="8099425" cy="6840537"/>
          </a:xfrm>
          <a:prstGeom prst="rect">
            <a:avLst/>
          </a:prstGeom>
          <a:noFill/>
          <a:ln w="72000">
            <a:solidFill>
              <a:srgbClr val="000080"/>
            </a:solidFill>
            <a:round/>
            <a:headEnd/>
            <a:tailEnd/>
          </a:ln>
          <a:effectLst/>
        </p:spPr>
        <p:txBody>
          <a:bodyPr wrap="none" anchor="ctr"/>
          <a:lstStyle/>
          <a:p>
            <a:endParaRPr lang="es-ES"/>
          </a:p>
        </p:txBody>
      </p:sp>
      <p:pic>
        <p:nvPicPr>
          <p:cNvPr id="11266" name="Picture 2"/>
          <p:cNvPicPr>
            <a:picLocks noChangeAspect="1" noChangeArrowheads="1"/>
          </p:cNvPicPr>
          <p:nvPr/>
        </p:nvPicPr>
        <p:blipFill>
          <a:blip r:embed="rId3"/>
          <a:srcRect/>
          <a:stretch>
            <a:fillRect/>
          </a:stretch>
        </p:blipFill>
        <p:spPr bwMode="auto">
          <a:xfrm>
            <a:off x="1260475" y="360363"/>
            <a:ext cx="8099425" cy="6840537"/>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1"/>
          <p:cNvPicPr>
            <a:picLocks noChangeAspect="1" noChangeArrowheads="1"/>
          </p:cNvPicPr>
          <p:nvPr/>
        </p:nvPicPr>
        <p:blipFill>
          <a:blip r:embed="rId3"/>
          <a:srcRect l="17760" t="21628" r="19733" b="14832"/>
          <a:stretch>
            <a:fillRect/>
          </a:stretch>
        </p:blipFill>
        <p:spPr bwMode="auto">
          <a:xfrm>
            <a:off x="215900" y="323850"/>
            <a:ext cx="9648825" cy="6911975"/>
          </a:xfrm>
          <a:prstGeom prst="rect">
            <a:avLst/>
          </a:prstGeom>
          <a:noFill/>
          <a:ln w="76200">
            <a:solidFill>
              <a:srgbClr val="FF3300"/>
            </a:solid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
          <p:cNvPicPr>
            <a:picLocks noChangeAspect="1" noChangeArrowheads="1"/>
          </p:cNvPicPr>
          <p:nvPr/>
        </p:nvPicPr>
        <p:blipFill>
          <a:blip r:embed="rId3"/>
          <a:srcRect l="33479" t="35614" r="32214" b="12270"/>
          <a:stretch>
            <a:fillRect/>
          </a:stretch>
        </p:blipFill>
        <p:spPr bwMode="auto">
          <a:xfrm>
            <a:off x="3095625" y="3924300"/>
            <a:ext cx="3960813" cy="3382963"/>
          </a:xfrm>
          <a:prstGeom prst="rect">
            <a:avLst/>
          </a:prstGeom>
          <a:noFill/>
          <a:ln w="76200">
            <a:solidFill>
              <a:srgbClr val="FF3300"/>
            </a:solidFill>
            <a:round/>
            <a:headEnd/>
            <a:tailEnd/>
          </a:ln>
          <a:effectLst/>
        </p:spPr>
      </p:pic>
      <p:sp>
        <p:nvSpPr>
          <p:cNvPr id="30723" name="Rectangle 3"/>
          <p:cNvSpPr>
            <a:spLocks noGrp="1" noChangeArrowheads="1"/>
          </p:cNvSpPr>
          <p:nvPr>
            <p:ph type="title"/>
          </p:nvPr>
        </p:nvSpPr>
        <p:spPr>
          <a:xfrm>
            <a:off x="503238" y="0"/>
            <a:ext cx="9072562" cy="1258888"/>
          </a:xfrm>
        </p:spPr>
        <p:txBody>
          <a:bodyPr/>
          <a:lstStyle/>
          <a:p>
            <a:r>
              <a:rPr lang="es-ES"/>
              <a:t>Parámetros Cuantitativos</a:t>
            </a:r>
          </a:p>
        </p:txBody>
      </p:sp>
      <p:sp>
        <p:nvSpPr>
          <p:cNvPr id="30724" name="Rectangle 4"/>
          <p:cNvSpPr>
            <a:spLocks noGrp="1" noChangeArrowheads="1"/>
          </p:cNvSpPr>
          <p:nvPr>
            <p:ph type="body" idx="1"/>
          </p:nvPr>
        </p:nvSpPr>
        <p:spPr>
          <a:xfrm>
            <a:off x="431800" y="1042988"/>
            <a:ext cx="9072563" cy="4956175"/>
          </a:xfrm>
        </p:spPr>
        <p:txBody>
          <a:bodyPr/>
          <a:lstStyle/>
          <a:p>
            <a:r>
              <a:rPr lang="es-ES" sz="2700">
                <a:solidFill>
                  <a:schemeClr val="folHlink"/>
                </a:solidFill>
              </a:rPr>
              <a:t>PISA: área de isovelocidad:</a:t>
            </a:r>
          </a:p>
          <a:p>
            <a:pPr lvl="1"/>
            <a:r>
              <a:rPr lang="es-ES" sz="2300"/>
              <a:t>Cuando el flujo se dirige hacia el orificio de regurgitación, la velocidad de la sangre se incrementa. Con doppler color, cuando la velocidad de dicho flujo alcanza el límite de Nyquist, se produce un cambio de color, delimitando una hemiesfera en cuya superficie todos los puntos poseen la misma velocidad (Velocidad Nyquist)</a:t>
            </a:r>
          </a:p>
          <a:p>
            <a:pPr lvl="1"/>
            <a:endParaRPr lang="es-ES" sz="230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1"/>
          <p:cNvPicPr>
            <a:picLocks noChangeAspect="1" noChangeArrowheads="1"/>
          </p:cNvPicPr>
          <p:nvPr/>
        </p:nvPicPr>
        <p:blipFill>
          <a:blip r:embed="rId3"/>
          <a:srcRect l="17760" t="21632" r="25092" b="14832"/>
          <a:stretch>
            <a:fillRect/>
          </a:stretch>
        </p:blipFill>
        <p:spPr bwMode="auto">
          <a:xfrm>
            <a:off x="215900" y="179388"/>
            <a:ext cx="9577388" cy="7056437"/>
          </a:xfrm>
          <a:prstGeom prst="rect">
            <a:avLst/>
          </a:prstGeom>
          <a:noFill/>
          <a:ln w="76200">
            <a:solidFill>
              <a:srgbClr val="FF3300"/>
            </a:solid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Grp="1" noChangeArrowheads="1"/>
          </p:cNvSpPr>
          <p:nvPr>
            <p:ph type="title"/>
          </p:nvPr>
        </p:nvSpPr>
        <p:spPr>
          <a:xfrm>
            <a:off x="504825" y="303213"/>
            <a:ext cx="9074150" cy="1260475"/>
          </a:xfrm>
          <a:ln/>
        </p:spPr>
        <p:txBody>
          <a:bodyPr lIns="0" tIns="21168" rIns="0" bIns="0"/>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a:t>Clasificación del grado de valvulopatía</a:t>
            </a:r>
          </a:p>
        </p:txBody>
      </p:sp>
      <p:sp>
        <p:nvSpPr>
          <p:cNvPr id="32770" name="Rectangle 2"/>
          <p:cNvSpPr>
            <a:spLocks noGrp="1" noChangeArrowheads="1"/>
          </p:cNvSpPr>
          <p:nvPr>
            <p:ph type="body" idx="1"/>
          </p:nvPr>
        </p:nvSpPr>
        <p:spPr>
          <a:xfrm>
            <a:off x="504825" y="1763713"/>
            <a:ext cx="9074150" cy="4957762"/>
          </a:xfrm>
          <a:ln/>
        </p:spPr>
        <p:txBody>
          <a:bodyPr lIns="0" tIns="21168" rIns="0" bIns="0"/>
          <a:lstStyle/>
          <a:p>
            <a:pPr marL="431800" indent="-323850">
              <a:buClr>
                <a:srgbClr val="0E594D"/>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a:solidFill>
                  <a:schemeClr val="folHlink"/>
                </a:solidFill>
              </a:rPr>
              <a:t>Cuantitativa</a:t>
            </a:r>
          </a:p>
        </p:txBody>
      </p:sp>
      <p:graphicFrame>
        <p:nvGraphicFramePr>
          <p:cNvPr id="32833" name="Group 65"/>
          <p:cNvGraphicFramePr>
            <a:graphicFrameLocks noGrp="1"/>
          </p:cNvGraphicFramePr>
          <p:nvPr/>
        </p:nvGraphicFramePr>
        <p:xfrm>
          <a:off x="1392238" y="3132138"/>
          <a:ext cx="8043862" cy="3638304"/>
        </p:xfrm>
        <a:graphic>
          <a:graphicData uri="http://schemas.openxmlformats.org/drawingml/2006/table">
            <a:tbl>
              <a:tblPr/>
              <a:tblGrid>
                <a:gridCol w="2101850"/>
                <a:gridCol w="1768475"/>
                <a:gridCol w="1936750"/>
                <a:gridCol w="2236787"/>
              </a:tblGrid>
              <a:tr h="315913">
                <a:tc>
                  <a:txBody>
                    <a:bodyPr/>
                    <a:lstStyle/>
                    <a:p>
                      <a:pPr marL="0" marR="0" lvl="0" indent="0" algn="l" defTabSz="1008063" rtl="0" eaLnBrk="1" fontAlgn="base" latinLnBrk="0" hangingPunct="1">
                        <a:lnSpc>
                          <a:spcPct val="100000"/>
                        </a:lnSpc>
                        <a:spcBef>
                          <a:spcPct val="20000"/>
                        </a:spcBef>
                        <a:spcAft>
                          <a:spcPct val="0"/>
                        </a:spcAft>
                        <a:buClr>
                          <a:schemeClr val="hlink"/>
                        </a:buClr>
                        <a:buSzPct val="80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kumimoji="0" lang="es-ES" sz="2100" b="0" i="0" u="none" strike="noStrike" cap="none" normalizeH="0" baseline="0" smtClean="0">
                        <a:ln>
                          <a:noFill/>
                        </a:ln>
                        <a:solidFill>
                          <a:schemeClr val="tx1"/>
                        </a:solidFill>
                        <a:effectLst>
                          <a:outerShdw blurRad="38100" dist="38100" dir="2700000" algn="tl">
                            <a:srgbClr val="000000"/>
                          </a:outerShdw>
                        </a:effectLst>
                        <a:latin typeface="Tahoma" charset="0"/>
                      </a:endParaRPr>
                    </a:p>
                  </a:txBody>
                  <a:tcPr marL="90000" marR="90000" marT="62676"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66CC"/>
                    </a:solidFill>
                  </a:tcPr>
                </a:tc>
                <a:tc>
                  <a:txBody>
                    <a:bodyPr/>
                    <a:lstStyle/>
                    <a:p>
                      <a:pPr marL="0" marR="0" lvl="0" indent="0" algn="ctr" defTabSz="1008063" rtl="0" eaLnBrk="1" fontAlgn="base" latinLnBrk="0" hangingPunct="1">
                        <a:lnSpc>
                          <a:spcPct val="100000"/>
                        </a:lnSpc>
                        <a:spcBef>
                          <a:spcPct val="20000"/>
                        </a:spcBef>
                        <a:spcAft>
                          <a:spcPct val="0"/>
                        </a:spcAft>
                        <a:buClr>
                          <a:schemeClr val="hlink"/>
                        </a:buClr>
                        <a:buSzPct val="80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s-ES" sz="2100" b="0" i="0" u="none" strike="noStrike" cap="none" normalizeH="0" baseline="0" smtClean="0">
                          <a:ln>
                            <a:noFill/>
                          </a:ln>
                          <a:solidFill>
                            <a:schemeClr val="tx1"/>
                          </a:solidFill>
                          <a:effectLst>
                            <a:outerShdw blurRad="38100" dist="38100" dir="2700000" algn="tl">
                              <a:srgbClr val="000000"/>
                            </a:outerShdw>
                          </a:effectLst>
                          <a:latin typeface="Tahoma" charset="0"/>
                        </a:rPr>
                        <a:t>Leve</a:t>
                      </a:r>
                    </a:p>
                  </a:txBody>
                  <a:tcPr marL="90000" marR="90000" marT="62676"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66CC"/>
                    </a:solidFill>
                  </a:tcPr>
                </a:tc>
                <a:tc>
                  <a:txBody>
                    <a:bodyPr/>
                    <a:lstStyle/>
                    <a:p>
                      <a:pPr marL="0" marR="0" lvl="0" indent="0" algn="ctr" defTabSz="1008063" rtl="0" eaLnBrk="1" fontAlgn="base" latinLnBrk="0" hangingPunct="1">
                        <a:lnSpc>
                          <a:spcPct val="100000"/>
                        </a:lnSpc>
                        <a:spcBef>
                          <a:spcPct val="20000"/>
                        </a:spcBef>
                        <a:spcAft>
                          <a:spcPct val="0"/>
                        </a:spcAft>
                        <a:buClr>
                          <a:schemeClr val="hlink"/>
                        </a:buClr>
                        <a:buSzPct val="80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s-ES" sz="2100" b="0" i="0" u="none" strike="noStrike" cap="none" normalizeH="0" baseline="0" smtClean="0">
                          <a:ln>
                            <a:noFill/>
                          </a:ln>
                          <a:solidFill>
                            <a:schemeClr val="tx1"/>
                          </a:solidFill>
                          <a:effectLst>
                            <a:outerShdw blurRad="38100" dist="38100" dir="2700000" algn="tl">
                              <a:srgbClr val="000000"/>
                            </a:outerShdw>
                          </a:effectLst>
                          <a:latin typeface="Tahoma" charset="0"/>
                        </a:rPr>
                        <a:t>Moderado</a:t>
                      </a:r>
                    </a:p>
                  </a:txBody>
                  <a:tcPr marL="90000" marR="90000" marT="62676"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66CC"/>
                    </a:solidFill>
                  </a:tcPr>
                </a:tc>
                <a:tc>
                  <a:txBody>
                    <a:bodyPr/>
                    <a:lstStyle/>
                    <a:p>
                      <a:pPr marL="0" marR="0" lvl="0" indent="0" algn="ctr" defTabSz="1008063" rtl="0" eaLnBrk="1" fontAlgn="base" latinLnBrk="0" hangingPunct="1">
                        <a:lnSpc>
                          <a:spcPct val="100000"/>
                        </a:lnSpc>
                        <a:spcBef>
                          <a:spcPct val="20000"/>
                        </a:spcBef>
                        <a:spcAft>
                          <a:spcPct val="0"/>
                        </a:spcAft>
                        <a:buClr>
                          <a:schemeClr val="hlink"/>
                        </a:buClr>
                        <a:buSzPct val="80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s-ES" sz="2100" b="0" i="0" u="none" strike="noStrike" cap="none" normalizeH="0" baseline="0" smtClean="0">
                          <a:ln>
                            <a:noFill/>
                          </a:ln>
                          <a:solidFill>
                            <a:schemeClr val="tx1"/>
                          </a:solidFill>
                          <a:effectLst>
                            <a:outerShdw blurRad="38100" dist="38100" dir="2700000" algn="tl">
                              <a:srgbClr val="000000"/>
                            </a:outerShdw>
                          </a:effectLst>
                          <a:latin typeface="Tahoma" charset="0"/>
                        </a:rPr>
                        <a:t>Severo</a:t>
                      </a:r>
                    </a:p>
                  </a:txBody>
                  <a:tcPr marL="90000" marR="90000" marT="62676"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66CC"/>
                    </a:solidFill>
                  </a:tcPr>
                </a:tc>
              </a:tr>
              <a:tr h="342900">
                <a:tc>
                  <a:txBody>
                    <a:bodyPr/>
                    <a:lstStyle/>
                    <a:p>
                      <a:pPr marL="0" marR="0" lvl="0" indent="0" algn="l" defTabSz="1008063" rtl="0" eaLnBrk="1" fontAlgn="base" latinLnBrk="0" hangingPunct="1">
                        <a:lnSpc>
                          <a:spcPct val="100000"/>
                        </a:lnSpc>
                        <a:spcBef>
                          <a:spcPct val="20000"/>
                        </a:spcBef>
                        <a:spcAft>
                          <a:spcPct val="0"/>
                        </a:spcAft>
                        <a:buClr>
                          <a:schemeClr val="hlink"/>
                        </a:buClr>
                        <a:buSzPct val="80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s-ES" sz="2100" b="0" i="0" u="none" strike="noStrike" cap="none" normalizeH="0" baseline="0" smtClean="0">
                          <a:ln>
                            <a:noFill/>
                          </a:ln>
                          <a:solidFill>
                            <a:schemeClr val="tx1"/>
                          </a:solidFill>
                          <a:effectLst>
                            <a:outerShdw blurRad="38100" dist="38100" dir="2700000" algn="tl">
                              <a:srgbClr val="000000"/>
                            </a:outerShdw>
                          </a:effectLst>
                          <a:latin typeface="Tahoma" charset="0"/>
                        </a:rPr>
                        <a:t>Volumen regurgitante (mL/latido)</a:t>
                      </a:r>
                    </a:p>
                  </a:txBody>
                  <a:tcPr marL="90000" marR="90000" marT="62676"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99FF"/>
                    </a:solidFill>
                  </a:tcPr>
                </a:tc>
                <a:tc>
                  <a:txBody>
                    <a:bodyPr/>
                    <a:lstStyle/>
                    <a:p>
                      <a:pPr marL="0" marR="0" lvl="0" indent="0" algn="ctr" defTabSz="1008063" rtl="0" eaLnBrk="1" fontAlgn="base" latinLnBrk="0" hangingPunct="1">
                        <a:lnSpc>
                          <a:spcPct val="100000"/>
                        </a:lnSpc>
                        <a:spcBef>
                          <a:spcPct val="20000"/>
                        </a:spcBef>
                        <a:spcAft>
                          <a:spcPct val="0"/>
                        </a:spcAft>
                        <a:buClr>
                          <a:schemeClr val="hlink"/>
                        </a:buClr>
                        <a:buSzPct val="80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s-ES" sz="2100" b="0" i="0" u="none" strike="noStrike" cap="none" normalizeH="0" baseline="0" smtClean="0">
                          <a:ln>
                            <a:noFill/>
                          </a:ln>
                          <a:solidFill>
                            <a:schemeClr val="tx1"/>
                          </a:solidFill>
                          <a:effectLst>
                            <a:outerShdw blurRad="38100" dist="38100" dir="2700000" algn="tl">
                              <a:srgbClr val="000000"/>
                            </a:outerShdw>
                          </a:effectLst>
                          <a:latin typeface="Tahoma" charset="0"/>
                        </a:rPr>
                        <a:t>&lt;30</a:t>
                      </a:r>
                    </a:p>
                  </a:txBody>
                  <a:tcPr marL="90000" marR="90000" marT="62676"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99FF"/>
                    </a:solidFill>
                  </a:tcPr>
                </a:tc>
                <a:tc>
                  <a:txBody>
                    <a:bodyPr/>
                    <a:lstStyle/>
                    <a:p>
                      <a:pPr marL="0" marR="0" lvl="0" indent="0" algn="ctr" defTabSz="1008063" rtl="0" eaLnBrk="1" fontAlgn="base" latinLnBrk="0" hangingPunct="1">
                        <a:lnSpc>
                          <a:spcPct val="100000"/>
                        </a:lnSpc>
                        <a:spcBef>
                          <a:spcPct val="20000"/>
                        </a:spcBef>
                        <a:spcAft>
                          <a:spcPct val="0"/>
                        </a:spcAft>
                        <a:buClr>
                          <a:schemeClr val="hlink"/>
                        </a:buClr>
                        <a:buSzPct val="80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s-ES" sz="2100" b="0" i="0" u="none" strike="noStrike" cap="none" normalizeH="0" baseline="0" smtClean="0">
                          <a:ln>
                            <a:noFill/>
                          </a:ln>
                          <a:solidFill>
                            <a:schemeClr val="tx1"/>
                          </a:solidFill>
                          <a:effectLst>
                            <a:outerShdw blurRad="38100" dist="38100" dir="2700000" algn="tl">
                              <a:srgbClr val="000000"/>
                            </a:outerShdw>
                          </a:effectLst>
                          <a:latin typeface="Tahoma" charset="0"/>
                        </a:rPr>
                        <a:t>30-59</a:t>
                      </a:r>
                    </a:p>
                  </a:txBody>
                  <a:tcPr marL="90000" marR="90000" marT="62676"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99FF"/>
                    </a:solidFill>
                  </a:tcPr>
                </a:tc>
                <a:tc>
                  <a:txBody>
                    <a:bodyPr/>
                    <a:lstStyle/>
                    <a:p>
                      <a:pPr marL="0" marR="0" lvl="0" indent="0" algn="ctr" defTabSz="1008063" rtl="0" eaLnBrk="1" fontAlgn="base" latinLnBrk="0" hangingPunct="1">
                        <a:lnSpc>
                          <a:spcPct val="100000"/>
                        </a:lnSpc>
                        <a:spcBef>
                          <a:spcPct val="20000"/>
                        </a:spcBef>
                        <a:spcAft>
                          <a:spcPct val="0"/>
                        </a:spcAft>
                        <a:buClr>
                          <a:schemeClr val="hlink"/>
                        </a:buClr>
                        <a:buSzPct val="80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s-ES" sz="2100" b="0" i="0" u="none" strike="noStrike" cap="none" normalizeH="0" baseline="0" smtClean="0">
                          <a:ln>
                            <a:noFill/>
                          </a:ln>
                          <a:solidFill>
                            <a:schemeClr val="tx1"/>
                          </a:solidFill>
                          <a:effectLst>
                            <a:outerShdw blurRad="38100" dist="38100" dir="2700000" algn="tl">
                              <a:srgbClr val="000000"/>
                            </a:outerShdw>
                          </a:effectLst>
                          <a:latin typeface="Tahoma" charset="0"/>
                        </a:rPr>
                        <a:t>&gt;60</a:t>
                      </a:r>
                    </a:p>
                  </a:txBody>
                  <a:tcPr marL="90000" marR="90000" marT="62676"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99FF"/>
                    </a:solidFill>
                  </a:tcPr>
                </a:tc>
              </a:tr>
              <a:tr h="342900">
                <a:tc>
                  <a:txBody>
                    <a:bodyPr/>
                    <a:lstStyle/>
                    <a:p>
                      <a:pPr marL="0" marR="0" lvl="0" indent="0" algn="l" defTabSz="1008063" rtl="0" eaLnBrk="1" fontAlgn="base" latinLnBrk="0" hangingPunct="1">
                        <a:lnSpc>
                          <a:spcPct val="100000"/>
                        </a:lnSpc>
                        <a:spcBef>
                          <a:spcPct val="20000"/>
                        </a:spcBef>
                        <a:spcAft>
                          <a:spcPct val="0"/>
                        </a:spcAft>
                        <a:buClr>
                          <a:schemeClr val="hlink"/>
                        </a:buClr>
                        <a:buSzPct val="80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s-ES" sz="2100" b="0" i="0" u="none" strike="noStrike" cap="none" normalizeH="0" baseline="0" smtClean="0">
                          <a:ln>
                            <a:noFill/>
                          </a:ln>
                          <a:solidFill>
                            <a:schemeClr val="tx1"/>
                          </a:solidFill>
                          <a:effectLst>
                            <a:outerShdw blurRad="38100" dist="38100" dir="2700000" algn="tl">
                              <a:srgbClr val="000000"/>
                            </a:outerShdw>
                          </a:effectLst>
                          <a:latin typeface="Tahoma" charset="0"/>
                        </a:rPr>
                        <a:t>Fracción regurgitante (%)</a:t>
                      </a:r>
                    </a:p>
                  </a:txBody>
                  <a:tcPr marL="90000" marR="90000" marT="62676"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1008063" rtl="0" eaLnBrk="1" fontAlgn="base" latinLnBrk="0" hangingPunct="1">
                        <a:lnSpc>
                          <a:spcPct val="100000"/>
                        </a:lnSpc>
                        <a:spcBef>
                          <a:spcPct val="20000"/>
                        </a:spcBef>
                        <a:spcAft>
                          <a:spcPct val="0"/>
                        </a:spcAft>
                        <a:buClr>
                          <a:schemeClr val="hlink"/>
                        </a:buClr>
                        <a:buSzPct val="80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s-ES" sz="2100" b="0" i="0" u="none" strike="noStrike" cap="none" normalizeH="0" baseline="0" smtClean="0">
                          <a:ln>
                            <a:noFill/>
                          </a:ln>
                          <a:solidFill>
                            <a:schemeClr val="tx1"/>
                          </a:solidFill>
                          <a:effectLst>
                            <a:outerShdw blurRad="38100" dist="38100" dir="2700000" algn="tl">
                              <a:srgbClr val="000000"/>
                            </a:outerShdw>
                          </a:effectLst>
                          <a:latin typeface="Tahoma" charset="0"/>
                        </a:rPr>
                        <a:t>&lt;30%</a:t>
                      </a:r>
                    </a:p>
                  </a:txBody>
                  <a:tcPr marL="90000" marR="90000" marT="62676"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1008063" rtl="0" eaLnBrk="1" fontAlgn="base" latinLnBrk="0" hangingPunct="1">
                        <a:lnSpc>
                          <a:spcPct val="100000"/>
                        </a:lnSpc>
                        <a:spcBef>
                          <a:spcPct val="20000"/>
                        </a:spcBef>
                        <a:spcAft>
                          <a:spcPct val="0"/>
                        </a:spcAft>
                        <a:buClr>
                          <a:schemeClr val="hlink"/>
                        </a:buClr>
                        <a:buSzPct val="80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s-ES" sz="2100" b="0" i="0" u="none" strike="noStrike" cap="none" normalizeH="0" baseline="0" smtClean="0">
                          <a:ln>
                            <a:noFill/>
                          </a:ln>
                          <a:solidFill>
                            <a:schemeClr val="tx1"/>
                          </a:solidFill>
                          <a:effectLst>
                            <a:outerShdw blurRad="38100" dist="38100" dir="2700000" algn="tl">
                              <a:srgbClr val="000000"/>
                            </a:outerShdw>
                          </a:effectLst>
                          <a:latin typeface="Tahoma" charset="0"/>
                        </a:rPr>
                        <a:t>30-49%</a:t>
                      </a:r>
                    </a:p>
                  </a:txBody>
                  <a:tcPr marL="90000" marR="90000" marT="62676"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1008063" rtl="0" eaLnBrk="1" fontAlgn="base" latinLnBrk="0" hangingPunct="1">
                        <a:lnSpc>
                          <a:spcPct val="100000"/>
                        </a:lnSpc>
                        <a:spcBef>
                          <a:spcPct val="20000"/>
                        </a:spcBef>
                        <a:spcAft>
                          <a:spcPct val="0"/>
                        </a:spcAft>
                        <a:buClr>
                          <a:schemeClr val="hlink"/>
                        </a:buClr>
                        <a:buSzPct val="80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s-ES" sz="2100" b="0" i="0" u="none" strike="noStrike" cap="none" normalizeH="0" baseline="0" smtClean="0">
                          <a:ln>
                            <a:noFill/>
                          </a:ln>
                          <a:solidFill>
                            <a:schemeClr val="tx1"/>
                          </a:solidFill>
                          <a:effectLst>
                            <a:outerShdw blurRad="38100" dist="38100" dir="2700000" algn="tl">
                              <a:srgbClr val="000000"/>
                            </a:outerShdw>
                          </a:effectLst>
                          <a:latin typeface="Tahoma" charset="0"/>
                        </a:rPr>
                        <a:t>&gt;50%</a:t>
                      </a:r>
                    </a:p>
                  </a:txBody>
                  <a:tcPr marL="90000" marR="90000" marT="62676"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99CCFF"/>
                    </a:solidFill>
                  </a:tcPr>
                </a:tc>
              </a:tr>
              <a:tr h="342900">
                <a:tc>
                  <a:txBody>
                    <a:bodyPr/>
                    <a:lstStyle/>
                    <a:p>
                      <a:pPr marL="0" marR="0" lvl="0" indent="0" algn="l" defTabSz="1008063" rtl="0" eaLnBrk="1" fontAlgn="base" latinLnBrk="0" hangingPunct="1">
                        <a:lnSpc>
                          <a:spcPct val="100000"/>
                        </a:lnSpc>
                        <a:spcBef>
                          <a:spcPct val="20000"/>
                        </a:spcBef>
                        <a:spcAft>
                          <a:spcPct val="0"/>
                        </a:spcAft>
                        <a:buClr>
                          <a:schemeClr val="hlink"/>
                        </a:buClr>
                        <a:buSzPct val="80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s-ES" sz="2100" b="0" i="0" u="none" strike="noStrike" cap="none" normalizeH="0" baseline="0" smtClean="0">
                          <a:ln>
                            <a:noFill/>
                          </a:ln>
                          <a:solidFill>
                            <a:schemeClr val="tx1"/>
                          </a:solidFill>
                          <a:effectLst>
                            <a:outerShdw blurRad="38100" dist="38100" dir="2700000" algn="tl">
                              <a:srgbClr val="000000"/>
                            </a:outerShdw>
                          </a:effectLst>
                          <a:latin typeface="Tahoma" charset="0"/>
                        </a:rPr>
                        <a:t>Área orificio regurgitante (cm2)</a:t>
                      </a:r>
                    </a:p>
                  </a:txBody>
                  <a:tcPr marL="90000" marR="90000" marT="62676"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99FF"/>
                    </a:solidFill>
                  </a:tcPr>
                </a:tc>
                <a:tc>
                  <a:txBody>
                    <a:bodyPr/>
                    <a:lstStyle/>
                    <a:p>
                      <a:pPr marL="0" marR="0" lvl="0" indent="0" algn="ctr" defTabSz="1008063" rtl="0" eaLnBrk="1" fontAlgn="base" latinLnBrk="0" hangingPunct="1">
                        <a:lnSpc>
                          <a:spcPct val="100000"/>
                        </a:lnSpc>
                        <a:spcBef>
                          <a:spcPct val="20000"/>
                        </a:spcBef>
                        <a:spcAft>
                          <a:spcPct val="0"/>
                        </a:spcAft>
                        <a:buClr>
                          <a:schemeClr val="hlink"/>
                        </a:buClr>
                        <a:buSzPct val="80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s-ES" sz="2100" b="0" i="0" u="none" strike="noStrike" cap="none" normalizeH="0" baseline="0" smtClean="0">
                          <a:ln>
                            <a:noFill/>
                          </a:ln>
                          <a:solidFill>
                            <a:schemeClr val="tx1"/>
                          </a:solidFill>
                          <a:effectLst>
                            <a:outerShdw blurRad="38100" dist="38100" dir="2700000" algn="tl">
                              <a:srgbClr val="000000"/>
                            </a:outerShdw>
                          </a:effectLst>
                          <a:latin typeface="Tahoma" charset="0"/>
                        </a:rPr>
                        <a:t>&lt;0,2</a:t>
                      </a:r>
                    </a:p>
                  </a:txBody>
                  <a:tcPr marL="90000" marR="90000" marT="62676"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99FF"/>
                    </a:solidFill>
                  </a:tcPr>
                </a:tc>
                <a:tc>
                  <a:txBody>
                    <a:bodyPr/>
                    <a:lstStyle/>
                    <a:p>
                      <a:pPr marL="0" marR="0" lvl="0" indent="0" algn="ctr" defTabSz="1008063" rtl="0" eaLnBrk="1" fontAlgn="base" latinLnBrk="0" hangingPunct="1">
                        <a:lnSpc>
                          <a:spcPct val="100000"/>
                        </a:lnSpc>
                        <a:spcBef>
                          <a:spcPct val="20000"/>
                        </a:spcBef>
                        <a:spcAft>
                          <a:spcPct val="0"/>
                        </a:spcAft>
                        <a:buClr>
                          <a:schemeClr val="hlink"/>
                        </a:buClr>
                        <a:buSzPct val="80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s-ES" sz="2100" b="0" i="0" u="none" strike="noStrike" cap="none" normalizeH="0" baseline="0" smtClean="0">
                          <a:ln>
                            <a:noFill/>
                          </a:ln>
                          <a:solidFill>
                            <a:schemeClr val="tx1"/>
                          </a:solidFill>
                          <a:effectLst>
                            <a:outerShdw blurRad="38100" dist="38100" dir="2700000" algn="tl">
                              <a:srgbClr val="000000"/>
                            </a:outerShdw>
                          </a:effectLst>
                          <a:latin typeface="Tahoma" charset="0"/>
                        </a:rPr>
                        <a:t>0,2-0,39</a:t>
                      </a:r>
                    </a:p>
                  </a:txBody>
                  <a:tcPr marL="90000" marR="90000" marT="62676"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99FF"/>
                    </a:solidFill>
                  </a:tcPr>
                </a:tc>
                <a:tc>
                  <a:txBody>
                    <a:bodyPr/>
                    <a:lstStyle/>
                    <a:p>
                      <a:pPr marL="0" marR="0" lvl="0" indent="0" algn="ctr" defTabSz="1008063" rtl="0" eaLnBrk="1" fontAlgn="base" latinLnBrk="0" hangingPunct="1">
                        <a:lnSpc>
                          <a:spcPct val="100000"/>
                        </a:lnSpc>
                        <a:spcBef>
                          <a:spcPct val="20000"/>
                        </a:spcBef>
                        <a:spcAft>
                          <a:spcPct val="0"/>
                        </a:spcAft>
                        <a:buClr>
                          <a:schemeClr val="hlink"/>
                        </a:buClr>
                        <a:buSzPct val="80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s-ES" sz="2100" b="0" i="0" u="none" strike="noStrike" cap="none" normalizeH="0" baseline="0" smtClean="0">
                          <a:ln>
                            <a:noFill/>
                          </a:ln>
                          <a:solidFill>
                            <a:schemeClr val="tx1"/>
                          </a:solidFill>
                          <a:effectLst>
                            <a:outerShdw blurRad="38100" dist="38100" dir="2700000" algn="tl">
                              <a:srgbClr val="000000"/>
                            </a:outerShdw>
                          </a:effectLst>
                          <a:latin typeface="Tahoma" charset="0"/>
                        </a:rPr>
                        <a:t>&gt;0,4</a:t>
                      </a:r>
                    </a:p>
                  </a:txBody>
                  <a:tcPr marL="90000" marR="90000" marT="62676"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99FF"/>
                    </a:solidFill>
                  </a:tcPr>
                </a:tc>
              </a:tr>
            </a:tbl>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Grp="1" noChangeArrowheads="1"/>
          </p:cNvSpPr>
          <p:nvPr>
            <p:ph type="title"/>
          </p:nvPr>
        </p:nvSpPr>
        <p:spPr>
          <a:xfrm>
            <a:off x="504825" y="303213"/>
            <a:ext cx="9074150" cy="1260475"/>
          </a:xfrm>
          <a:ln/>
        </p:spPr>
        <p:txBody>
          <a:bodyPr lIns="0" tIns="21168" rIns="0" bIns="0"/>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a:t>Clasificación del grado de valvulopatía</a:t>
            </a:r>
          </a:p>
        </p:txBody>
      </p:sp>
      <p:sp>
        <p:nvSpPr>
          <p:cNvPr id="33794" name="Rectangle 2"/>
          <p:cNvSpPr>
            <a:spLocks noGrp="1" noChangeArrowheads="1"/>
          </p:cNvSpPr>
          <p:nvPr>
            <p:ph type="body" idx="1"/>
          </p:nvPr>
        </p:nvSpPr>
        <p:spPr>
          <a:xfrm>
            <a:off x="504825" y="1763713"/>
            <a:ext cx="9074150" cy="4957762"/>
          </a:xfrm>
          <a:ln/>
        </p:spPr>
        <p:txBody>
          <a:bodyPr lIns="0" tIns="21168" rIns="0" bIns="0"/>
          <a:lstStyle/>
          <a:p>
            <a:pPr marL="431800" indent="-323850">
              <a:buClr>
                <a:srgbClr val="0E594D"/>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a:solidFill>
                  <a:srgbClr val="C5000B"/>
                </a:solidFill>
              </a:rPr>
              <a:t>Criterios esenciales adicionales</a:t>
            </a:r>
          </a:p>
        </p:txBody>
      </p:sp>
      <p:graphicFrame>
        <p:nvGraphicFramePr>
          <p:cNvPr id="33840" name="Group 48"/>
          <p:cNvGraphicFramePr>
            <a:graphicFrameLocks noGrp="1"/>
          </p:cNvGraphicFramePr>
          <p:nvPr/>
        </p:nvGraphicFramePr>
        <p:xfrm>
          <a:off x="1392238" y="3105150"/>
          <a:ext cx="8043862" cy="1379988"/>
        </p:xfrm>
        <a:graphic>
          <a:graphicData uri="http://schemas.openxmlformats.org/drawingml/2006/table">
            <a:tbl>
              <a:tblPr/>
              <a:tblGrid>
                <a:gridCol w="2101850"/>
                <a:gridCol w="1768475"/>
                <a:gridCol w="1936750"/>
                <a:gridCol w="2236787"/>
              </a:tblGrid>
              <a:tr h="342900">
                <a:tc>
                  <a:txBody>
                    <a:bodyPr/>
                    <a:lstStyle/>
                    <a:p>
                      <a:pPr marL="0" marR="0" lvl="0" indent="0" algn="l" defTabSz="1008063" rtl="0" eaLnBrk="1" fontAlgn="base" latinLnBrk="0" hangingPunct="1">
                        <a:lnSpc>
                          <a:spcPct val="100000"/>
                        </a:lnSpc>
                        <a:spcBef>
                          <a:spcPct val="20000"/>
                        </a:spcBef>
                        <a:spcAft>
                          <a:spcPct val="0"/>
                        </a:spcAft>
                        <a:buClr>
                          <a:schemeClr val="hlink"/>
                        </a:buClr>
                        <a:buSzPct val="80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kumimoji="0" lang="es-ES" sz="2300" b="0" i="0" u="none" strike="noStrike" cap="none" normalizeH="0" baseline="0" smtClean="0">
                        <a:ln>
                          <a:noFill/>
                        </a:ln>
                        <a:solidFill>
                          <a:schemeClr val="tx1"/>
                        </a:solidFill>
                        <a:effectLst>
                          <a:outerShdw blurRad="38100" dist="38100" dir="2700000" algn="tl">
                            <a:srgbClr val="000000"/>
                          </a:outerShdw>
                        </a:effectLst>
                        <a:latin typeface="Tahoma" charset="0"/>
                      </a:endParaRPr>
                    </a:p>
                  </a:txBody>
                  <a:tcPr marL="90000" marR="90000" marT="62676"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66CC"/>
                    </a:solidFill>
                  </a:tcPr>
                </a:tc>
                <a:tc>
                  <a:txBody>
                    <a:bodyPr/>
                    <a:lstStyle/>
                    <a:p>
                      <a:pPr marL="0" marR="0" lvl="0" indent="0" algn="ctr" defTabSz="1008063" rtl="0" eaLnBrk="1" fontAlgn="base" latinLnBrk="0" hangingPunct="1">
                        <a:lnSpc>
                          <a:spcPct val="100000"/>
                        </a:lnSpc>
                        <a:spcBef>
                          <a:spcPct val="20000"/>
                        </a:spcBef>
                        <a:spcAft>
                          <a:spcPct val="0"/>
                        </a:spcAft>
                        <a:buClr>
                          <a:schemeClr val="hlink"/>
                        </a:buClr>
                        <a:buSzPct val="80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s-ES" sz="2300" b="0" i="0" u="none" strike="noStrike" cap="none" normalizeH="0" baseline="0" smtClean="0">
                          <a:ln>
                            <a:noFill/>
                          </a:ln>
                          <a:solidFill>
                            <a:schemeClr val="tx1"/>
                          </a:solidFill>
                          <a:effectLst>
                            <a:outerShdw blurRad="38100" dist="38100" dir="2700000" algn="tl">
                              <a:srgbClr val="000000"/>
                            </a:outerShdw>
                          </a:effectLst>
                          <a:latin typeface="Tahoma" charset="0"/>
                        </a:rPr>
                        <a:t>Leve</a:t>
                      </a:r>
                    </a:p>
                  </a:txBody>
                  <a:tcPr marL="90000" marR="90000" marT="62676"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66CC"/>
                    </a:solidFill>
                  </a:tcPr>
                </a:tc>
                <a:tc>
                  <a:txBody>
                    <a:bodyPr/>
                    <a:lstStyle/>
                    <a:p>
                      <a:pPr marL="0" marR="0" lvl="0" indent="0" algn="ctr" defTabSz="1008063" rtl="0" eaLnBrk="1" fontAlgn="base" latinLnBrk="0" hangingPunct="1">
                        <a:lnSpc>
                          <a:spcPct val="100000"/>
                        </a:lnSpc>
                        <a:spcBef>
                          <a:spcPct val="20000"/>
                        </a:spcBef>
                        <a:spcAft>
                          <a:spcPct val="0"/>
                        </a:spcAft>
                        <a:buClr>
                          <a:schemeClr val="hlink"/>
                        </a:buClr>
                        <a:buSzPct val="80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s-ES" sz="2300" b="0" i="0" u="none" strike="noStrike" cap="none" normalizeH="0" baseline="0" smtClean="0">
                          <a:ln>
                            <a:noFill/>
                          </a:ln>
                          <a:solidFill>
                            <a:schemeClr val="tx1"/>
                          </a:solidFill>
                          <a:effectLst>
                            <a:outerShdw blurRad="38100" dist="38100" dir="2700000" algn="tl">
                              <a:srgbClr val="000000"/>
                            </a:outerShdw>
                          </a:effectLst>
                          <a:latin typeface="Tahoma" charset="0"/>
                        </a:rPr>
                        <a:t>Moderado</a:t>
                      </a:r>
                    </a:p>
                  </a:txBody>
                  <a:tcPr marL="90000" marR="90000" marT="62676"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66CC"/>
                    </a:solidFill>
                  </a:tcPr>
                </a:tc>
                <a:tc>
                  <a:txBody>
                    <a:bodyPr/>
                    <a:lstStyle/>
                    <a:p>
                      <a:pPr marL="0" marR="0" lvl="0" indent="0" algn="ctr" defTabSz="1008063" rtl="0" eaLnBrk="1" fontAlgn="base" latinLnBrk="0" hangingPunct="1">
                        <a:lnSpc>
                          <a:spcPct val="100000"/>
                        </a:lnSpc>
                        <a:spcBef>
                          <a:spcPct val="20000"/>
                        </a:spcBef>
                        <a:spcAft>
                          <a:spcPct val="0"/>
                        </a:spcAft>
                        <a:buClr>
                          <a:schemeClr val="hlink"/>
                        </a:buClr>
                        <a:buSzPct val="80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s-ES" sz="2300" b="0" i="0" u="none" strike="noStrike" cap="none" normalizeH="0" baseline="0" smtClean="0">
                          <a:ln>
                            <a:noFill/>
                          </a:ln>
                          <a:solidFill>
                            <a:schemeClr val="tx1"/>
                          </a:solidFill>
                          <a:effectLst>
                            <a:outerShdw blurRad="38100" dist="38100" dir="2700000" algn="tl">
                              <a:srgbClr val="000000"/>
                            </a:outerShdw>
                          </a:effectLst>
                          <a:latin typeface="Tahoma" charset="0"/>
                        </a:rPr>
                        <a:t>Severo</a:t>
                      </a:r>
                    </a:p>
                  </a:txBody>
                  <a:tcPr marL="90000" marR="90000" marT="62676"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66CC"/>
                    </a:solidFill>
                  </a:tcPr>
                </a:tc>
              </a:tr>
              <a:tr h="342900">
                <a:tc>
                  <a:txBody>
                    <a:bodyPr/>
                    <a:lstStyle/>
                    <a:p>
                      <a:pPr marL="0" marR="0" lvl="0" indent="0" algn="l" defTabSz="1008063" rtl="0" eaLnBrk="1" fontAlgn="base" latinLnBrk="0" hangingPunct="1">
                        <a:lnSpc>
                          <a:spcPct val="100000"/>
                        </a:lnSpc>
                        <a:spcBef>
                          <a:spcPct val="20000"/>
                        </a:spcBef>
                        <a:spcAft>
                          <a:spcPct val="0"/>
                        </a:spcAft>
                        <a:buClr>
                          <a:schemeClr val="hlink"/>
                        </a:buClr>
                        <a:buSzPct val="80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s-ES" sz="2300" b="0" i="0" u="none" strike="noStrike" cap="none" normalizeH="0" baseline="0" smtClean="0">
                          <a:ln>
                            <a:noFill/>
                          </a:ln>
                          <a:solidFill>
                            <a:schemeClr val="tx1"/>
                          </a:solidFill>
                          <a:effectLst>
                            <a:outerShdw blurRad="38100" dist="38100" dir="2700000" algn="tl">
                              <a:srgbClr val="000000"/>
                            </a:outerShdw>
                          </a:effectLst>
                          <a:latin typeface="Tahoma" charset="0"/>
                        </a:rPr>
                        <a:t>Tamaño de AI</a:t>
                      </a:r>
                    </a:p>
                  </a:txBody>
                  <a:tcPr marL="90000" marR="90000" marT="62676"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99FF"/>
                    </a:solidFill>
                  </a:tcPr>
                </a:tc>
                <a:tc>
                  <a:txBody>
                    <a:bodyPr/>
                    <a:lstStyle/>
                    <a:p>
                      <a:pPr marL="0" marR="0" lvl="0" indent="0" algn="l" defTabSz="1008063" rtl="0" eaLnBrk="1" fontAlgn="base" latinLnBrk="0" hangingPunct="1">
                        <a:lnSpc>
                          <a:spcPct val="100000"/>
                        </a:lnSpc>
                        <a:spcBef>
                          <a:spcPct val="20000"/>
                        </a:spcBef>
                        <a:spcAft>
                          <a:spcPct val="0"/>
                        </a:spcAft>
                        <a:buClr>
                          <a:schemeClr val="hlink"/>
                        </a:buClr>
                        <a:buSzPct val="80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kumimoji="0" lang="es-ES" sz="2300" b="0" i="0" u="none" strike="noStrike" cap="none" normalizeH="0" baseline="0" smtClean="0">
                        <a:ln>
                          <a:noFill/>
                        </a:ln>
                        <a:solidFill>
                          <a:schemeClr val="tx1"/>
                        </a:solidFill>
                        <a:effectLst>
                          <a:outerShdw blurRad="38100" dist="38100" dir="2700000" algn="tl">
                            <a:srgbClr val="000000"/>
                          </a:outerShdw>
                        </a:effectLst>
                        <a:latin typeface="Tahoma" charset="0"/>
                      </a:endParaRPr>
                    </a:p>
                  </a:txBody>
                  <a:tcPr marL="90000" marR="90000" marT="62676"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99FF"/>
                    </a:solidFill>
                  </a:tcPr>
                </a:tc>
                <a:tc>
                  <a:txBody>
                    <a:bodyPr/>
                    <a:lstStyle/>
                    <a:p>
                      <a:pPr marL="0" marR="0" lvl="0" indent="0" algn="l" defTabSz="1008063" rtl="0" eaLnBrk="1" fontAlgn="base" latinLnBrk="0" hangingPunct="1">
                        <a:lnSpc>
                          <a:spcPct val="100000"/>
                        </a:lnSpc>
                        <a:spcBef>
                          <a:spcPct val="20000"/>
                        </a:spcBef>
                        <a:spcAft>
                          <a:spcPct val="0"/>
                        </a:spcAft>
                        <a:buClr>
                          <a:schemeClr val="hlink"/>
                        </a:buClr>
                        <a:buSzPct val="80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kumimoji="0" lang="es-ES" sz="2300" b="0" i="0" u="none" strike="noStrike" cap="none" normalizeH="0" baseline="0" smtClean="0">
                        <a:ln>
                          <a:noFill/>
                        </a:ln>
                        <a:solidFill>
                          <a:schemeClr val="tx1"/>
                        </a:solidFill>
                        <a:effectLst>
                          <a:outerShdw blurRad="38100" dist="38100" dir="2700000" algn="tl">
                            <a:srgbClr val="000000"/>
                          </a:outerShdw>
                        </a:effectLst>
                        <a:latin typeface="Tahoma" charset="0"/>
                      </a:endParaRPr>
                    </a:p>
                  </a:txBody>
                  <a:tcPr marL="90000" marR="90000" marT="62676"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99FF"/>
                    </a:solidFill>
                  </a:tcPr>
                </a:tc>
                <a:tc>
                  <a:txBody>
                    <a:bodyPr/>
                    <a:lstStyle/>
                    <a:p>
                      <a:pPr marL="0" marR="0" lvl="0" indent="0" algn="ctr" defTabSz="1008063" rtl="0" eaLnBrk="1" fontAlgn="base" latinLnBrk="0" hangingPunct="1">
                        <a:lnSpc>
                          <a:spcPct val="100000"/>
                        </a:lnSpc>
                        <a:spcBef>
                          <a:spcPct val="20000"/>
                        </a:spcBef>
                        <a:spcAft>
                          <a:spcPct val="0"/>
                        </a:spcAft>
                        <a:buClr>
                          <a:schemeClr val="hlink"/>
                        </a:buClr>
                        <a:buSzPct val="80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s-ES" sz="2300" b="0" i="0" u="none" strike="noStrike" cap="none" normalizeH="0" baseline="0" smtClean="0">
                          <a:ln>
                            <a:noFill/>
                          </a:ln>
                          <a:solidFill>
                            <a:schemeClr val="tx1"/>
                          </a:solidFill>
                          <a:effectLst>
                            <a:outerShdw blurRad="38100" dist="38100" dir="2700000" algn="tl">
                              <a:srgbClr val="000000"/>
                            </a:outerShdw>
                          </a:effectLst>
                          <a:latin typeface="Tahoma" charset="0"/>
                        </a:rPr>
                        <a:t>Aumentado</a:t>
                      </a:r>
                    </a:p>
                  </a:txBody>
                  <a:tcPr marL="90000" marR="90000" marT="62676"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99FF"/>
                    </a:solidFill>
                  </a:tcPr>
                </a:tc>
              </a:tr>
              <a:tr h="342900">
                <a:tc>
                  <a:txBody>
                    <a:bodyPr/>
                    <a:lstStyle/>
                    <a:p>
                      <a:pPr marL="0" marR="0" lvl="0" indent="0" algn="l" defTabSz="1008063" rtl="0" eaLnBrk="1" fontAlgn="base" latinLnBrk="0" hangingPunct="1">
                        <a:lnSpc>
                          <a:spcPct val="100000"/>
                        </a:lnSpc>
                        <a:spcBef>
                          <a:spcPct val="20000"/>
                        </a:spcBef>
                        <a:spcAft>
                          <a:spcPct val="0"/>
                        </a:spcAft>
                        <a:buClr>
                          <a:schemeClr val="hlink"/>
                        </a:buClr>
                        <a:buSzPct val="80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s-ES" sz="2300" b="0" i="0" u="none" strike="noStrike" cap="none" normalizeH="0" baseline="0" smtClean="0">
                          <a:ln>
                            <a:noFill/>
                          </a:ln>
                          <a:solidFill>
                            <a:schemeClr val="tx1"/>
                          </a:solidFill>
                          <a:effectLst>
                            <a:outerShdw blurRad="38100" dist="38100" dir="2700000" algn="tl">
                              <a:srgbClr val="000000"/>
                            </a:outerShdw>
                          </a:effectLst>
                          <a:latin typeface="Tahoma" charset="0"/>
                        </a:rPr>
                        <a:t>Tamaño de VI</a:t>
                      </a:r>
                    </a:p>
                  </a:txBody>
                  <a:tcPr marL="90000" marR="90000" marT="62676"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1008063" rtl="0" eaLnBrk="1" fontAlgn="base" latinLnBrk="0" hangingPunct="1">
                        <a:lnSpc>
                          <a:spcPct val="100000"/>
                        </a:lnSpc>
                        <a:spcBef>
                          <a:spcPct val="20000"/>
                        </a:spcBef>
                        <a:spcAft>
                          <a:spcPct val="0"/>
                        </a:spcAft>
                        <a:buClr>
                          <a:schemeClr val="hlink"/>
                        </a:buClr>
                        <a:buSzPct val="80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kumimoji="0" lang="es-ES" sz="2300" b="0" i="0" u="none" strike="noStrike" cap="none" normalizeH="0" baseline="0" smtClean="0">
                        <a:ln>
                          <a:noFill/>
                        </a:ln>
                        <a:solidFill>
                          <a:schemeClr val="tx1"/>
                        </a:solidFill>
                        <a:effectLst>
                          <a:outerShdw blurRad="38100" dist="38100" dir="2700000" algn="tl">
                            <a:srgbClr val="000000"/>
                          </a:outerShdw>
                        </a:effectLst>
                        <a:latin typeface="Tahoma" charset="0"/>
                      </a:endParaRPr>
                    </a:p>
                  </a:txBody>
                  <a:tcPr marL="90000" marR="90000" marT="62676"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1008063" rtl="0" eaLnBrk="1" fontAlgn="base" latinLnBrk="0" hangingPunct="1">
                        <a:lnSpc>
                          <a:spcPct val="100000"/>
                        </a:lnSpc>
                        <a:spcBef>
                          <a:spcPct val="20000"/>
                        </a:spcBef>
                        <a:spcAft>
                          <a:spcPct val="0"/>
                        </a:spcAft>
                        <a:buClr>
                          <a:schemeClr val="hlink"/>
                        </a:buClr>
                        <a:buSzPct val="80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kumimoji="0" lang="es-ES" sz="2300" b="0" i="0" u="none" strike="noStrike" cap="none" normalizeH="0" baseline="0" smtClean="0">
                        <a:ln>
                          <a:noFill/>
                        </a:ln>
                        <a:solidFill>
                          <a:schemeClr val="tx1"/>
                        </a:solidFill>
                        <a:effectLst>
                          <a:outerShdw blurRad="38100" dist="38100" dir="2700000" algn="tl">
                            <a:srgbClr val="000000"/>
                          </a:outerShdw>
                        </a:effectLst>
                        <a:latin typeface="Tahoma" charset="0"/>
                      </a:endParaRPr>
                    </a:p>
                  </a:txBody>
                  <a:tcPr marL="90000" marR="90000" marT="62676"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1008063" rtl="0" eaLnBrk="1" fontAlgn="base" latinLnBrk="0" hangingPunct="1">
                        <a:lnSpc>
                          <a:spcPct val="100000"/>
                        </a:lnSpc>
                        <a:spcBef>
                          <a:spcPct val="20000"/>
                        </a:spcBef>
                        <a:spcAft>
                          <a:spcPct val="0"/>
                        </a:spcAft>
                        <a:buClr>
                          <a:schemeClr val="hlink"/>
                        </a:buClr>
                        <a:buSzPct val="80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s-ES" sz="2300" b="0" i="0" u="none" strike="noStrike" cap="none" normalizeH="0" baseline="0" smtClean="0">
                          <a:ln>
                            <a:noFill/>
                          </a:ln>
                          <a:solidFill>
                            <a:schemeClr val="tx1"/>
                          </a:solidFill>
                          <a:effectLst>
                            <a:outerShdw blurRad="38100" dist="38100" dir="2700000" algn="tl">
                              <a:srgbClr val="000000"/>
                            </a:outerShdw>
                          </a:effectLst>
                          <a:latin typeface="Tahoma" charset="0"/>
                        </a:rPr>
                        <a:t>Aumentado</a:t>
                      </a:r>
                    </a:p>
                  </a:txBody>
                  <a:tcPr marL="90000" marR="90000" marT="62676"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99CCFF"/>
                    </a:solidFill>
                  </a:tcPr>
                </a:tc>
              </a:tr>
            </a:tbl>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ChangeArrowheads="1"/>
          </p:cNvSpPr>
          <p:nvPr>
            <p:ph type="title"/>
          </p:nvPr>
        </p:nvSpPr>
        <p:spPr>
          <a:xfrm>
            <a:off x="504825" y="303213"/>
            <a:ext cx="9074150" cy="1260475"/>
          </a:xfrm>
          <a:ln/>
        </p:spPr>
        <p:txBody>
          <a:bodyPr lIns="0" tIns="21168" rIns="0" bIns="0"/>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a:t>Tratamiento y Evolución de la enfermedad</a:t>
            </a:r>
          </a:p>
        </p:txBody>
      </p:sp>
      <p:sp>
        <p:nvSpPr>
          <p:cNvPr id="34818" name="Rectangle 2"/>
          <p:cNvSpPr>
            <a:spLocks noGrp="1" noChangeArrowheads="1"/>
          </p:cNvSpPr>
          <p:nvPr>
            <p:ph type="body" idx="1"/>
          </p:nvPr>
        </p:nvSpPr>
        <p:spPr>
          <a:xfrm>
            <a:off x="504825" y="1763713"/>
            <a:ext cx="9074150" cy="708025"/>
          </a:xfrm>
          <a:ln/>
        </p:spPr>
        <p:txBody>
          <a:bodyPr lIns="0" tIns="21168" rIns="0" bIns="0"/>
          <a:lstStyle/>
          <a:p>
            <a:pPr marL="431800" indent="-323850">
              <a:buClr>
                <a:srgbClr val="0E594D"/>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a:t>La evolución de la IM es muy variable y depende de la combinación de:</a:t>
            </a:r>
          </a:p>
        </p:txBody>
      </p:sp>
      <p:sp>
        <p:nvSpPr>
          <p:cNvPr id="34819" name="Text Box 3"/>
          <p:cNvSpPr txBox="1">
            <a:spLocks noChangeArrowheads="1"/>
          </p:cNvSpPr>
          <p:nvPr/>
        </p:nvSpPr>
        <p:spPr bwMode="auto">
          <a:xfrm>
            <a:off x="1260475" y="3060700"/>
            <a:ext cx="2700338" cy="1335088"/>
          </a:xfrm>
          <a:prstGeom prst="rect">
            <a:avLst/>
          </a:prstGeom>
          <a:solidFill>
            <a:srgbClr val="0000FF"/>
          </a:solidFill>
          <a:ln w="360000">
            <a:noFill/>
            <a:round/>
            <a:headEnd/>
            <a:tailEnd/>
          </a:ln>
          <a:effectLst/>
        </p:spPr>
        <p:txBody>
          <a:bodyPr lIns="90000" tIns="64404" rIns="90000" bIns="45000"/>
          <a:lstStyle/>
          <a:p>
            <a:pPr algn="ctr">
              <a:tabLst>
                <a:tab pos="723900" algn="l"/>
                <a:tab pos="1447800" algn="l"/>
                <a:tab pos="2171700" algn="l"/>
              </a:tabLst>
            </a:pPr>
            <a:endParaRPr lang="es-ES" sz="2200">
              <a:solidFill>
                <a:srgbClr val="FFFFFF"/>
              </a:solidFill>
            </a:endParaRPr>
          </a:p>
          <a:p>
            <a:pPr algn="ctr">
              <a:tabLst>
                <a:tab pos="723900" algn="l"/>
                <a:tab pos="1447800" algn="l"/>
                <a:tab pos="2171700" algn="l"/>
              </a:tabLst>
            </a:pPr>
            <a:r>
              <a:rPr lang="es-ES" sz="2200">
                <a:solidFill>
                  <a:srgbClr val="FFFFFF"/>
                </a:solidFill>
              </a:rPr>
              <a:t>Volumen de regurgitación</a:t>
            </a:r>
          </a:p>
          <a:p>
            <a:pPr algn="ctr">
              <a:tabLst>
                <a:tab pos="723900" algn="l"/>
                <a:tab pos="1447800" algn="l"/>
                <a:tab pos="2171700" algn="l"/>
              </a:tabLst>
            </a:pPr>
            <a:endParaRPr lang="es-ES" sz="2200">
              <a:solidFill>
                <a:srgbClr val="FFFFFF"/>
              </a:solidFill>
            </a:endParaRPr>
          </a:p>
        </p:txBody>
      </p:sp>
      <p:sp>
        <p:nvSpPr>
          <p:cNvPr id="34820" name="Text Box 4"/>
          <p:cNvSpPr txBox="1">
            <a:spLocks noChangeArrowheads="1"/>
          </p:cNvSpPr>
          <p:nvPr/>
        </p:nvSpPr>
        <p:spPr bwMode="auto">
          <a:xfrm>
            <a:off x="5219700" y="2995613"/>
            <a:ext cx="2519363" cy="1144587"/>
          </a:xfrm>
          <a:prstGeom prst="rect">
            <a:avLst/>
          </a:prstGeom>
          <a:solidFill>
            <a:srgbClr val="579D1C"/>
          </a:solidFill>
          <a:ln w="432000">
            <a:noFill/>
            <a:round/>
            <a:headEnd/>
            <a:tailEnd/>
          </a:ln>
          <a:effectLst/>
        </p:spPr>
        <p:txBody>
          <a:bodyPr lIns="306000" tIns="280404" rIns="306000" bIns="261000"/>
          <a:lstStyle/>
          <a:p>
            <a:pPr algn="ctr">
              <a:tabLst>
                <a:tab pos="723900" algn="l"/>
                <a:tab pos="1447800" algn="l"/>
                <a:tab pos="2171700" algn="l"/>
              </a:tabLst>
            </a:pPr>
            <a:r>
              <a:rPr lang="es-ES" sz="2200">
                <a:solidFill>
                  <a:srgbClr val="FFFFFF"/>
                </a:solidFill>
              </a:rPr>
              <a:t>Estado del miocardio</a:t>
            </a:r>
          </a:p>
        </p:txBody>
      </p:sp>
      <p:sp>
        <p:nvSpPr>
          <p:cNvPr id="34821" name="Text Box 5"/>
          <p:cNvSpPr txBox="1">
            <a:spLocks noChangeArrowheads="1"/>
          </p:cNvSpPr>
          <p:nvPr/>
        </p:nvSpPr>
        <p:spPr bwMode="auto">
          <a:xfrm>
            <a:off x="3779838" y="4859338"/>
            <a:ext cx="2339975" cy="1455737"/>
          </a:xfrm>
          <a:prstGeom prst="rect">
            <a:avLst/>
          </a:prstGeom>
          <a:solidFill>
            <a:srgbClr val="C5000B"/>
          </a:solidFill>
          <a:ln w="432000">
            <a:noFill/>
            <a:round/>
            <a:headEnd/>
            <a:tailEnd/>
          </a:ln>
          <a:effectLst/>
        </p:spPr>
        <p:txBody>
          <a:bodyPr lIns="306000" tIns="280404" rIns="306000" bIns="261000"/>
          <a:lstStyle/>
          <a:p>
            <a:pPr algn="ctr">
              <a:tabLst>
                <a:tab pos="723900" algn="l"/>
                <a:tab pos="1447800" algn="l"/>
                <a:tab pos="2171700" algn="l"/>
              </a:tabLst>
            </a:pPr>
            <a:r>
              <a:rPr lang="es-ES" sz="2200">
                <a:solidFill>
                  <a:srgbClr val="FFFFFF"/>
                </a:solidFill>
              </a:rPr>
              <a:t>Causa del trastorno subyacente</a:t>
            </a:r>
          </a:p>
        </p:txBody>
      </p:sp>
      <p:sp>
        <p:nvSpPr>
          <p:cNvPr id="34822" name="Text Box 6"/>
          <p:cNvSpPr txBox="1">
            <a:spLocks noChangeArrowheads="1"/>
          </p:cNvSpPr>
          <p:nvPr/>
        </p:nvSpPr>
        <p:spPr bwMode="auto">
          <a:xfrm>
            <a:off x="1619250" y="6480175"/>
            <a:ext cx="6840538" cy="779463"/>
          </a:xfrm>
          <a:prstGeom prst="rect">
            <a:avLst/>
          </a:prstGeom>
          <a:solidFill>
            <a:srgbClr val="4C4C4C"/>
          </a:solidFill>
          <a:ln w="432000">
            <a:noFill/>
            <a:round/>
            <a:headEnd type="triangle" w="med" len="med"/>
            <a:tailEnd type="triangle" w="med" len="med"/>
          </a:ln>
          <a:effectLst/>
        </p:spPr>
        <p:txBody>
          <a:bodyPr lIns="306000" tIns="276876" rIns="306000" bIns="261000"/>
          <a:lstStyle/>
          <a:p>
            <a:pPr>
              <a:tabLst>
                <a:tab pos="723900" algn="l"/>
                <a:tab pos="1447800" algn="l"/>
                <a:tab pos="2171700" algn="l"/>
                <a:tab pos="2895600" algn="l"/>
                <a:tab pos="3619500" algn="l"/>
                <a:tab pos="4343400" algn="l"/>
                <a:tab pos="5067300" algn="l"/>
                <a:tab pos="5791200" algn="l"/>
                <a:tab pos="6515100" algn="l"/>
              </a:tabLst>
            </a:pPr>
            <a:r>
              <a:rPr lang="es-ES">
                <a:solidFill>
                  <a:srgbClr val="FFFFFF"/>
                </a:solidFill>
              </a:rPr>
              <a:t>La FA es un indicador de progresión de la enfermedad</a:t>
            </a:r>
          </a:p>
        </p:txBody>
      </p:sp>
      <p:sp>
        <p:nvSpPr>
          <p:cNvPr id="34824" name="AutoShape 8"/>
          <p:cNvSpPr>
            <a:spLocks noChangeArrowheads="1"/>
          </p:cNvSpPr>
          <p:nvPr/>
        </p:nvSpPr>
        <p:spPr bwMode="auto">
          <a:xfrm rot="10800000">
            <a:off x="3960813" y="3635375"/>
            <a:ext cx="1223962" cy="1152525"/>
          </a:xfrm>
          <a:custGeom>
            <a:avLst/>
            <a:gdLst>
              <a:gd name="G0" fmla="+- 6480 0 0"/>
              <a:gd name="G1" fmla="+- 8640 0 0"/>
              <a:gd name="G2" fmla="+- 6171 0 0"/>
              <a:gd name="G3" fmla="+- 21600 0 6480"/>
              <a:gd name="G4" fmla="+- 21600 0 8640"/>
              <a:gd name="G5" fmla="*/ G0 21600 G3"/>
              <a:gd name="G6" fmla="*/ G1 21600 G3"/>
              <a:gd name="G7" fmla="*/ G2 G3 21600"/>
              <a:gd name="G8" fmla="*/ 10800 21600 G3"/>
              <a:gd name="G9" fmla="*/ G4 21600 G3"/>
              <a:gd name="G10" fmla="+- 21600 0 G7"/>
              <a:gd name="G11" fmla="+- G5 0 G8"/>
              <a:gd name="G12" fmla="+- G6 0 G8"/>
              <a:gd name="G13" fmla="*/ G12 G7 G11"/>
              <a:gd name="G14" fmla="+- 21600 0 G13"/>
              <a:gd name="G15" fmla="+- G0 0 10800"/>
              <a:gd name="G16" fmla="+- G1 0 10800"/>
              <a:gd name="G17" fmla="*/ G2 G16 G15"/>
              <a:gd name="T0" fmla="*/ 10800 w 21600"/>
              <a:gd name="T1" fmla="*/ 0 h 21600"/>
              <a:gd name="T2" fmla="*/ 0 w 21600"/>
              <a:gd name="T3" fmla="*/ 15429 h 21600"/>
              <a:gd name="T4" fmla="*/ 10800 w 21600"/>
              <a:gd name="T5" fmla="*/ 18514 h 21600"/>
              <a:gd name="T6" fmla="*/ 21600 w 21600"/>
              <a:gd name="T7" fmla="*/ 15429 h 21600"/>
              <a:gd name="T8" fmla="*/ 17694720 60000 65536"/>
              <a:gd name="T9" fmla="*/ 11796480 60000 65536"/>
              <a:gd name="T10" fmla="*/ 5898240 60000 65536"/>
              <a:gd name="T11" fmla="*/ 0 60000 65536"/>
              <a:gd name="T12" fmla="*/ G13 w 21600"/>
              <a:gd name="T13" fmla="*/ G6 h 21600"/>
              <a:gd name="T14" fmla="*/ G14 w 21600"/>
              <a:gd name="T15" fmla="*/ G9 h 21600"/>
            </a:gdLst>
            <a:ahLst/>
            <a:cxnLst>
              <a:cxn ang="T8">
                <a:pos x="T0" y="T1"/>
              </a:cxn>
              <a:cxn ang="T9">
                <a:pos x="T2" y="T3"/>
              </a:cxn>
              <a:cxn ang="T10">
                <a:pos x="T4" y="T5"/>
              </a:cxn>
              <a:cxn ang="T11">
                <a:pos x="T6" y="T7"/>
              </a:cxn>
            </a:cxnLst>
            <a:rect l="T12" t="T13" r="T14" b="T15"/>
            <a:pathLst>
              <a:path w="21600" h="21600">
                <a:moveTo>
                  <a:pt x="10800" y="0"/>
                </a:moveTo>
                <a:lnTo>
                  <a:pt x="6480" y="6171"/>
                </a:lnTo>
                <a:lnTo>
                  <a:pt x="8640" y="6171"/>
                </a:lnTo>
                <a:lnTo>
                  <a:pt x="8640" y="12343"/>
                </a:lnTo>
                <a:lnTo>
                  <a:pt x="4320" y="12343"/>
                </a:lnTo>
                <a:lnTo>
                  <a:pt x="4320" y="9257"/>
                </a:lnTo>
                <a:lnTo>
                  <a:pt x="0" y="15429"/>
                </a:lnTo>
                <a:lnTo>
                  <a:pt x="4320" y="21600"/>
                </a:lnTo>
                <a:lnTo>
                  <a:pt x="4320" y="18514"/>
                </a:lnTo>
                <a:lnTo>
                  <a:pt x="17280" y="18514"/>
                </a:lnTo>
                <a:lnTo>
                  <a:pt x="17280" y="21600"/>
                </a:lnTo>
                <a:lnTo>
                  <a:pt x="21600" y="15429"/>
                </a:lnTo>
                <a:lnTo>
                  <a:pt x="17280" y="9257"/>
                </a:lnTo>
                <a:lnTo>
                  <a:pt x="17280" y="12343"/>
                </a:lnTo>
                <a:lnTo>
                  <a:pt x="12960" y="12343"/>
                </a:lnTo>
                <a:lnTo>
                  <a:pt x="12960" y="6171"/>
                </a:lnTo>
                <a:lnTo>
                  <a:pt x="15120" y="6171"/>
                </a:lnTo>
                <a:close/>
              </a:path>
            </a:pathLst>
          </a:custGeom>
          <a:solidFill>
            <a:srgbClr val="00B8FF"/>
          </a:solidFill>
          <a:ln w="9525">
            <a:solidFill>
              <a:schemeClr val="tx1"/>
            </a:solidFill>
            <a:miter lim="800000"/>
            <a:headEnd/>
            <a:tailEnd/>
          </a:ln>
          <a:effectLst/>
        </p:spPr>
        <p:txBody>
          <a:bodyPr wrap="none" anchor="ctr"/>
          <a:lstStyle/>
          <a:p>
            <a:endParaRPr lang="es-E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Grp="1" noChangeArrowheads="1"/>
          </p:cNvSpPr>
          <p:nvPr>
            <p:ph type="title"/>
          </p:nvPr>
        </p:nvSpPr>
        <p:spPr>
          <a:xfrm>
            <a:off x="504825" y="303213"/>
            <a:ext cx="9074150" cy="1260475"/>
          </a:xfrm>
          <a:ln/>
        </p:spPr>
        <p:txBody>
          <a:bodyPr lIns="0" tIns="21168" rIns="0" bIns="0"/>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sz="4500"/>
              <a:t>Tratamiento Farmacológico</a:t>
            </a:r>
          </a:p>
        </p:txBody>
      </p:sp>
      <p:sp>
        <p:nvSpPr>
          <p:cNvPr id="35842" name="Rectangle 2"/>
          <p:cNvSpPr>
            <a:spLocks noGrp="1" noChangeArrowheads="1"/>
          </p:cNvSpPr>
          <p:nvPr>
            <p:ph type="body" idx="1"/>
          </p:nvPr>
        </p:nvSpPr>
        <p:spPr>
          <a:xfrm>
            <a:off x="504825" y="1763713"/>
            <a:ext cx="9074150" cy="4957762"/>
          </a:xfrm>
          <a:ln/>
        </p:spPr>
        <p:txBody>
          <a:bodyPr lIns="0" tIns="21168" rIns="0" bIns="0"/>
          <a:lstStyle/>
          <a:p>
            <a:pPr marL="431800" indent="-323850">
              <a:buClr>
                <a:srgbClr val="0E594D"/>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sz="3100"/>
              <a:t>Pacientes con IM crónica severa con síntomas y/o DVI que no son candidatos a cirugía por la edad o la comorbilidad</a:t>
            </a:r>
          </a:p>
          <a:p>
            <a:pPr marL="431800" indent="-323850">
              <a:buClr>
                <a:srgbClr val="0E594D"/>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s-ES" sz="3100"/>
          </a:p>
          <a:p>
            <a:pPr marL="431800" indent="-323850">
              <a:buClr>
                <a:srgbClr val="0E594D"/>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sz="3100"/>
              <a:t>En la IM aguda interesa reducir la poscarga  con tratamiento vasodilatador</a:t>
            </a:r>
          </a:p>
          <a:p>
            <a:pPr marL="431800" indent="-323850">
              <a:buClr>
                <a:srgbClr val="0E594D"/>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s-ES" sz="3100"/>
          </a:p>
          <a:p>
            <a:pPr marL="431800" indent="-323850">
              <a:buClr>
                <a:srgbClr val="0E594D"/>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sz="3100"/>
              <a:t>FA → ACO</a:t>
            </a:r>
          </a:p>
        </p:txBody>
      </p:sp>
      <p:pic>
        <p:nvPicPr>
          <p:cNvPr id="35843" name="Picture 3"/>
          <p:cNvPicPr>
            <a:picLocks noChangeAspect="1" noChangeArrowheads="1"/>
          </p:cNvPicPr>
          <p:nvPr/>
        </p:nvPicPr>
        <p:blipFill>
          <a:blip r:embed="rId3"/>
          <a:srcRect/>
          <a:stretch>
            <a:fillRect/>
          </a:stretch>
        </p:blipFill>
        <p:spPr bwMode="auto">
          <a:xfrm>
            <a:off x="6659563" y="4594225"/>
            <a:ext cx="2879725" cy="2606675"/>
          </a:xfrm>
          <a:prstGeom prst="rect">
            <a:avLst/>
          </a:prstGeom>
          <a:noFill/>
          <a:ln w="9525">
            <a:noFill/>
            <a:round/>
            <a:headEnd/>
            <a:tailEnd/>
          </a:ln>
          <a:effectLst/>
        </p:spPr>
      </p:pic>
      <p:pic>
        <p:nvPicPr>
          <p:cNvPr id="35844" name="Picture 4"/>
          <p:cNvPicPr>
            <a:picLocks noChangeAspect="1" noChangeArrowheads="1"/>
          </p:cNvPicPr>
          <p:nvPr/>
        </p:nvPicPr>
        <p:blipFill>
          <a:blip r:embed="rId4"/>
          <a:srcRect/>
          <a:stretch>
            <a:fillRect/>
          </a:stretch>
        </p:blipFill>
        <p:spPr bwMode="auto">
          <a:xfrm>
            <a:off x="3816350" y="5292725"/>
            <a:ext cx="2286000" cy="1714500"/>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Grp="1" noChangeArrowheads="1"/>
          </p:cNvSpPr>
          <p:nvPr>
            <p:ph type="title"/>
          </p:nvPr>
        </p:nvSpPr>
        <p:spPr>
          <a:xfrm>
            <a:off x="504825" y="303213"/>
            <a:ext cx="9074150" cy="1260475"/>
          </a:xfrm>
          <a:ln/>
        </p:spPr>
        <p:txBody>
          <a:bodyPr lIns="0" tIns="21168" rIns="0" bIns="0"/>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a:t>Tratamiento Quirúrgico</a:t>
            </a:r>
          </a:p>
        </p:txBody>
      </p:sp>
      <p:sp>
        <p:nvSpPr>
          <p:cNvPr id="36866" name="Rectangle 2"/>
          <p:cNvSpPr>
            <a:spLocks noGrp="1" noChangeArrowheads="1"/>
          </p:cNvSpPr>
          <p:nvPr>
            <p:ph type="body" idx="1"/>
          </p:nvPr>
        </p:nvSpPr>
        <p:spPr>
          <a:xfrm>
            <a:off x="360363" y="3444875"/>
            <a:ext cx="5219700" cy="3935413"/>
          </a:xfrm>
          <a:ln/>
        </p:spPr>
        <p:txBody>
          <a:bodyPr lIns="0" tIns="17640" rIns="0" bIns="0"/>
          <a:lstStyle/>
          <a:p>
            <a:pPr marL="431800" indent="-323850">
              <a:lnSpc>
                <a:spcPct val="80000"/>
              </a:lnSpc>
              <a:buClr>
                <a:srgbClr val="0E594D"/>
              </a:buClr>
              <a:buSzPct val="45000"/>
              <a:buFont typeface="Wingdings" charset="2"/>
              <a:buChar char=""/>
              <a:tabLst>
                <a:tab pos="723900" algn="l"/>
                <a:tab pos="1447800" algn="l"/>
                <a:tab pos="2171700" algn="l"/>
                <a:tab pos="2895600" algn="l"/>
                <a:tab pos="3619500" algn="l"/>
                <a:tab pos="4343400" algn="l"/>
                <a:tab pos="5067300" algn="l"/>
              </a:tabLst>
            </a:pPr>
            <a:r>
              <a:rPr lang="es-ES" sz="2200" b="1">
                <a:solidFill>
                  <a:srgbClr val="FF0000"/>
                </a:solidFill>
              </a:rPr>
              <a:t>Reparación:</a:t>
            </a:r>
          </a:p>
          <a:p>
            <a:pPr marL="431800" indent="-323850">
              <a:lnSpc>
                <a:spcPct val="80000"/>
              </a:lnSpc>
              <a:buClr>
                <a:srgbClr val="0E594D"/>
              </a:buClr>
              <a:buSzPct val="45000"/>
              <a:buFont typeface="Wingdings" charset="2"/>
              <a:buChar char=""/>
              <a:tabLst>
                <a:tab pos="723900" algn="l"/>
                <a:tab pos="1447800" algn="l"/>
                <a:tab pos="2171700" algn="l"/>
                <a:tab pos="2895600" algn="l"/>
                <a:tab pos="3619500" algn="l"/>
                <a:tab pos="4343400" algn="l"/>
                <a:tab pos="5067300" algn="l"/>
              </a:tabLst>
            </a:pPr>
            <a:r>
              <a:rPr lang="es-ES" sz="2200"/>
              <a:t>Niños y adolescentes con válvulas flexibles</a:t>
            </a:r>
          </a:p>
          <a:p>
            <a:pPr marL="431800" indent="-323850">
              <a:lnSpc>
                <a:spcPct val="80000"/>
              </a:lnSpc>
              <a:buClr>
                <a:srgbClr val="0E594D"/>
              </a:buClr>
              <a:buSzPct val="45000"/>
              <a:buFont typeface="Wingdings" charset="2"/>
              <a:buChar char=""/>
              <a:tabLst>
                <a:tab pos="723900" algn="l"/>
                <a:tab pos="1447800" algn="l"/>
                <a:tab pos="2171700" algn="l"/>
                <a:tab pos="2895600" algn="l"/>
                <a:tab pos="3619500" algn="l"/>
                <a:tab pos="4343400" algn="l"/>
                <a:tab pos="5067300" algn="l"/>
              </a:tabLst>
            </a:pPr>
            <a:r>
              <a:rPr lang="es-ES" sz="2200"/>
              <a:t>Adultos con IM degenerativa secundaria a PVM</a:t>
            </a:r>
          </a:p>
          <a:p>
            <a:pPr marL="431800" indent="-323850">
              <a:lnSpc>
                <a:spcPct val="80000"/>
              </a:lnSpc>
              <a:buClr>
                <a:srgbClr val="0E594D"/>
              </a:buClr>
              <a:buSzPct val="45000"/>
              <a:buFont typeface="Wingdings" charset="2"/>
              <a:buChar char=""/>
              <a:tabLst>
                <a:tab pos="723900" algn="l"/>
                <a:tab pos="1447800" algn="l"/>
                <a:tab pos="2171700" algn="l"/>
                <a:tab pos="2895600" algn="l"/>
                <a:tab pos="3619500" algn="l"/>
                <a:tab pos="4343400" algn="l"/>
                <a:tab pos="5067300" algn="l"/>
              </a:tabLst>
            </a:pPr>
            <a:r>
              <a:rPr lang="es-ES" sz="2200"/>
              <a:t>Dilatación anular</a:t>
            </a:r>
          </a:p>
          <a:p>
            <a:pPr marL="431800" indent="-323850">
              <a:lnSpc>
                <a:spcPct val="80000"/>
              </a:lnSpc>
              <a:buClr>
                <a:srgbClr val="0E594D"/>
              </a:buClr>
              <a:buSzPct val="45000"/>
              <a:buFont typeface="Wingdings" charset="2"/>
              <a:buChar char=""/>
              <a:tabLst>
                <a:tab pos="723900" algn="l"/>
                <a:tab pos="1447800" algn="l"/>
                <a:tab pos="2171700" algn="l"/>
                <a:tab pos="2895600" algn="l"/>
                <a:tab pos="3619500" algn="l"/>
                <a:tab pos="4343400" algn="l"/>
                <a:tab pos="5067300" algn="l"/>
              </a:tabLst>
            </a:pPr>
            <a:r>
              <a:rPr lang="es-ES" sz="2200"/>
              <a:t>Disfunción muscular papilar secundaria a isquemia o rotura</a:t>
            </a:r>
          </a:p>
          <a:p>
            <a:pPr marL="431800" indent="-323850">
              <a:lnSpc>
                <a:spcPct val="80000"/>
              </a:lnSpc>
              <a:buClr>
                <a:srgbClr val="0E594D"/>
              </a:buClr>
              <a:buSzPct val="45000"/>
              <a:buFont typeface="Wingdings" charset="2"/>
              <a:buChar char=""/>
              <a:tabLst>
                <a:tab pos="723900" algn="l"/>
                <a:tab pos="1447800" algn="l"/>
                <a:tab pos="2171700" algn="l"/>
                <a:tab pos="2895600" algn="l"/>
                <a:tab pos="3619500" algn="l"/>
                <a:tab pos="4343400" algn="l"/>
                <a:tab pos="5067300" algn="l"/>
              </a:tabLst>
            </a:pPr>
            <a:r>
              <a:rPr lang="es-ES" sz="2200"/>
              <a:t>Rotura de cuerdas</a:t>
            </a:r>
          </a:p>
          <a:p>
            <a:pPr marL="431800" indent="-323850">
              <a:lnSpc>
                <a:spcPct val="80000"/>
              </a:lnSpc>
              <a:buClr>
                <a:srgbClr val="0E594D"/>
              </a:buClr>
              <a:buSzPct val="45000"/>
              <a:buFont typeface="Wingdings" charset="2"/>
              <a:buChar char=""/>
              <a:tabLst>
                <a:tab pos="723900" algn="l"/>
                <a:tab pos="1447800" algn="l"/>
                <a:tab pos="2171700" algn="l"/>
                <a:tab pos="2895600" algn="l"/>
                <a:tab pos="3619500" algn="l"/>
                <a:tab pos="4343400" algn="l"/>
                <a:tab pos="5067300" algn="l"/>
              </a:tabLst>
            </a:pPr>
            <a:r>
              <a:rPr lang="es-ES" sz="2200"/>
              <a:t>Perforación de válvula por endocarditis</a:t>
            </a:r>
          </a:p>
        </p:txBody>
      </p:sp>
      <p:sp>
        <p:nvSpPr>
          <p:cNvPr id="36867" name="Text Box 3"/>
          <p:cNvSpPr txBox="1">
            <a:spLocks noChangeArrowheads="1"/>
          </p:cNvSpPr>
          <p:nvPr/>
        </p:nvSpPr>
        <p:spPr bwMode="auto">
          <a:xfrm>
            <a:off x="752475" y="1860550"/>
            <a:ext cx="8607425" cy="1379538"/>
          </a:xfrm>
          <a:prstGeom prst="rect">
            <a:avLst/>
          </a:prstGeom>
          <a:solidFill>
            <a:srgbClr val="2300DC"/>
          </a:solidFill>
          <a:ln w="9525">
            <a:noFill/>
            <a:round/>
            <a:headEnd/>
            <a:tailEnd/>
          </a:ln>
          <a:effectLst/>
        </p:spPr>
        <p:txBody>
          <a:bodyPr lIns="0" tIns="21168" rIns="0" bIns="0"/>
          <a:lstStyle/>
          <a:p>
            <a:pPr marL="431800" indent="-323850" algn="ctr">
              <a:spcAft>
                <a:spcPts val="1425"/>
              </a:spcAft>
              <a:buClr>
                <a:srgbClr val="0E594D"/>
              </a:buClr>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s-ES" sz="2400">
              <a:solidFill>
                <a:srgbClr val="FFFFFF"/>
              </a:solidFill>
            </a:endParaRPr>
          </a:p>
          <a:p>
            <a:pPr marL="431800" indent="-323850" algn="ctr">
              <a:spcAft>
                <a:spcPts val="1425"/>
              </a:spcAft>
              <a:buClr>
                <a:srgbClr val="0E594D"/>
              </a:buClr>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sz="2400">
                <a:solidFill>
                  <a:srgbClr val="FFFFFF"/>
                </a:solidFill>
              </a:rPr>
              <a:t>Reparación o Sustitución valvular?</a:t>
            </a:r>
          </a:p>
          <a:p>
            <a:pPr marL="431800" indent="-323850" algn="ctr">
              <a:spcAft>
                <a:spcPts val="1425"/>
              </a:spcAft>
              <a:buClr>
                <a:srgbClr val="0E594D"/>
              </a:buClr>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s-ES" sz="2400">
              <a:solidFill>
                <a:srgbClr val="FFFFFF"/>
              </a:solidFill>
            </a:endParaRPr>
          </a:p>
        </p:txBody>
      </p:sp>
      <p:pic>
        <p:nvPicPr>
          <p:cNvPr id="36868" name="Picture 4"/>
          <p:cNvPicPr>
            <a:picLocks noChangeAspect="1" noChangeArrowheads="1"/>
          </p:cNvPicPr>
          <p:nvPr/>
        </p:nvPicPr>
        <p:blipFill>
          <a:blip r:embed="rId3"/>
          <a:srcRect/>
          <a:stretch>
            <a:fillRect/>
          </a:stretch>
        </p:blipFill>
        <p:spPr bwMode="auto">
          <a:xfrm>
            <a:off x="6440488" y="3441700"/>
            <a:ext cx="2559050" cy="1778000"/>
          </a:xfrm>
          <a:prstGeom prst="rect">
            <a:avLst/>
          </a:prstGeom>
          <a:noFill/>
          <a:ln w="72000">
            <a:solidFill>
              <a:srgbClr val="314004"/>
            </a:solidFill>
            <a:round/>
            <a:headEnd/>
            <a:tailEnd/>
          </a:ln>
          <a:effectLst/>
        </p:spPr>
      </p:pic>
      <p:pic>
        <p:nvPicPr>
          <p:cNvPr id="36869" name="Picture 5"/>
          <p:cNvPicPr>
            <a:picLocks noChangeAspect="1" noChangeArrowheads="1"/>
          </p:cNvPicPr>
          <p:nvPr/>
        </p:nvPicPr>
        <p:blipFill>
          <a:blip r:embed="rId4"/>
          <a:srcRect/>
          <a:stretch>
            <a:fillRect/>
          </a:stretch>
        </p:blipFill>
        <p:spPr bwMode="auto">
          <a:xfrm>
            <a:off x="6480175" y="5540375"/>
            <a:ext cx="2519363" cy="1839913"/>
          </a:xfrm>
          <a:prstGeom prst="rect">
            <a:avLst/>
          </a:prstGeom>
          <a:noFill/>
          <a:ln w="72000">
            <a:solidFill>
              <a:srgbClr val="314004"/>
            </a:solid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Grp="1" noChangeArrowheads="1"/>
          </p:cNvSpPr>
          <p:nvPr>
            <p:ph type="title"/>
          </p:nvPr>
        </p:nvSpPr>
        <p:spPr>
          <a:xfrm>
            <a:off x="504825" y="303213"/>
            <a:ext cx="9074150" cy="1260475"/>
          </a:xfrm>
          <a:ln/>
        </p:spPr>
        <p:txBody>
          <a:bodyPr lIns="0" tIns="21168" rIns="0" bIns="0"/>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a:t>Tratamiento Quirúrgico</a:t>
            </a:r>
          </a:p>
        </p:txBody>
      </p:sp>
      <p:sp>
        <p:nvSpPr>
          <p:cNvPr id="37890" name="Rectangle 2"/>
          <p:cNvSpPr>
            <a:spLocks noGrp="1" noChangeArrowheads="1"/>
          </p:cNvSpPr>
          <p:nvPr>
            <p:ph type="body" idx="1"/>
          </p:nvPr>
        </p:nvSpPr>
        <p:spPr>
          <a:xfrm>
            <a:off x="360363" y="3444875"/>
            <a:ext cx="5219700" cy="3779838"/>
          </a:xfrm>
          <a:ln/>
        </p:spPr>
        <p:txBody>
          <a:bodyPr lIns="0" tIns="17640" rIns="0" bIns="0"/>
          <a:lstStyle/>
          <a:p>
            <a:pPr marL="431800" indent="-323850">
              <a:buClr>
                <a:srgbClr val="0E594D"/>
              </a:buClr>
              <a:buSzPct val="45000"/>
              <a:buFont typeface="Wingdings" charset="2"/>
              <a:buChar char=""/>
              <a:tabLst>
                <a:tab pos="723900" algn="l"/>
                <a:tab pos="1447800" algn="l"/>
                <a:tab pos="2171700" algn="l"/>
                <a:tab pos="2895600" algn="l"/>
                <a:tab pos="3619500" algn="l"/>
                <a:tab pos="4343400" algn="l"/>
                <a:tab pos="5067300" algn="l"/>
              </a:tabLst>
            </a:pPr>
            <a:r>
              <a:rPr lang="es-ES" sz="2400" b="1" dirty="0">
                <a:solidFill>
                  <a:srgbClr val="FF0000"/>
                </a:solidFill>
              </a:rPr>
              <a:t>Sustitución:</a:t>
            </a:r>
          </a:p>
          <a:p>
            <a:pPr marL="431800" indent="-323850">
              <a:buClr>
                <a:srgbClr val="0E594D"/>
              </a:buClr>
              <a:buSzPct val="45000"/>
              <a:buFont typeface="Wingdings" charset="2"/>
              <a:buChar char=""/>
              <a:tabLst>
                <a:tab pos="723900" algn="l"/>
                <a:tab pos="1447800" algn="l"/>
                <a:tab pos="2171700" algn="l"/>
                <a:tab pos="2895600" algn="l"/>
                <a:tab pos="3619500" algn="l"/>
                <a:tab pos="4343400" algn="l"/>
                <a:tab pos="5067300" algn="l"/>
              </a:tabLst>
            </a:pPr>
            <a:r>
              <a:rPr lang="es-ES" sz="2400" dirty="0"/>
              <a:t>Edad avanzada con válvulas deformadas, </a:t>
            </a:r>
            <a:r>
              <a:rPr lang="es-ES" sz="2400" dirty="0" err="1"/>
              <a:t>calvificadas</a:t>
            </a:r>
            <a:r>
              <a:rPr lang="es-ES" sz="2400" dirty="0"/>
              <a:t> y rígidas por cardiopatía reumática</a:t>
            </a:r>
          </a:p>
          <a:p>
            <a:pPr marL="431800" indent="-323850">
              <a:buClr>
                <a:srgbClr val="0E594D"/>
              </a:buClr>
              <a:buSzPct val="45000"/>
              <a:buFont typeface="Wingdings" charset="2"/>
              <a:buChar char=""/>
              <a:tabLst>
                <a:tab pos="723900" algn="l"/>
                <a:tab pos="1447800" algn="l"/>
                <a:tab pos="2171700" algn="l"/>
                <a:tab pos="2895600" algn="l"/>
                <a:tab pos="3619500" algn="l"/>
                <a:tab pos="4343400" algn="l"/>
                <a:tab pos="5067300" algn="l"/>
              </a:tabLst>
            </a:pPr>
            <a:r>
              <a:rPr lang="es-ES" sz="2400" dirty="0"/>
              <a:t>Pérdida considerable de tejido de las valvas</a:t>
            </a:r>
          </a:p>
          <a:p>
            <a:pPr marL="431800" indent="-323850">
              <a:buClr>
                <a:srgbClr val="0E594D"/>
              </a:buClr>
              <a:buSzPct val="45000"/>
              <a:buFont typeface="Wingdings" charset="2"/>
              <a:buChar char=""/>
              <a:tabLst>
                <a:tab pos="723900" algn="l"/>
                <a:tab pos="1447800" algn="l"/>
                <a:tab pos="2171700" algn="l"/>
                <a:tab pos="2895600" algn="l"/>
                <a:tab pos="3619500" algn="l"/>
                <a:tab pos="4343400" algn="l"/>
                <a:tab pos="5067300" algn="l"/>
              </a:tabLst>
            </a:pPr>
            <a:r>
              <a:rPr lang="es-ES" sz="2400" dirty="0"/>
              <a:t>Engrosamiento cordal </a:t>
            </a:r>
            <a:r>
              <a:rPr lang="es-ES" sz="2400" dirty="0" err="1"/>
              <a:t>subvalvular</a:t>
            </a:r>
            <a:r>
              <a:rPr lang="es-ES" sz="2400" dirty="0"/>
              <a:t> severo</a:t>
            </a:r>
          </a:p>
        </p:txBody>
      </p:sp>
      <p:sp>
        <p:nvSpPr>
          <p:cNvPr id="37891" name="Text Box 3"/>
          <p:cNvSpPr txBox="1">
            <a:spLocks noChangeArrowheads="1"/>
          </p:cNvSpPr>
          <p:nvPr/>
        </p:nvSpPr>
        <p:spPr bwMode="auto">
          <a:xfrm>
            <a:off x="752475" y="1860550"/>
            <a:ext cx="8607425" cy="1379538"/>
          </a:xfrm>
          <a:prstGeom prst="rect">
            <a:avLst/>
          </a:prstGeom>
          <a:solidFill>
            <a:srgbClr val="2300DC"/>
          </a:solidFill>
          <a:ln w="9525">
            <a:noFill/>
            <a:round/>
            <a:headEnd/>
            <a:tailEnd/>
          </a:ln>
          <a:effectLst/>
        </p:spPr>
        <p:txBody>
          <a:bodyPr lIns="0" tIns="21168" rIns="0" bIns="0"/>
          <a:lstStyle/>
          <a:p>
            <a:pPr marL="431800" indent="-323850" algn="ctr">
              <a:spcAft>
                <a:spcPts val="1425"/>
              </a:spcAft>
              <a:buClr>
                <a:srgbClr val="0E594D"/>
              </a:buClr>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s-ES" sz="2400">
              <a:solidFill>
                <a:srgbClr val="FFFFFF"/>
              </a:solidFill>
            </a:endParaRPr>
          </a:p>
          <a:p>
            <a:pPr marL="431800" indent="-323850" algn="ctr">
              <a:spcAft>
                <a:spcPts val="1425"/>
              </a:spcAft>
              <a:buClr>
                <a:srgbClr val="0E594D"/>
              </a:buClr>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sz="2400">
                <a:solidFill>
                  <a:srgbClr val="FFFFFF"/>
                </a:solidFill>
              </a:rPr>
              <a:t>Reparación o Sustitución valvular?</a:t>
            </a:r>
          </a:p>
          <a:p>
            <a:pPr marL="431800" indent="-323850" algn="ctr">
              <a:spcAft>
                <a:spcPts val="1425"/>
              </a:spcAft>
              <a:buClr>
                <a:srgbClr val="0E594D"/>
              </a:buClr>
              <a:buSzPct val="45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s-ES" sz="2400">
              <a:solidFill>
                <a:srgbClr val="FFFFFF"/>
              </a:solidFill>
            </a:endParaRPr>
          </a:p>
        </p:txBody>
      </p:sp>
      <p:pic>
        <p:nvPicPr>
          <p:cNvPr id="37892" name="Picture 4"/>
          <p:cNvPicPr>
            <a:picLocks noChangeAspect="1" noChangeArrowheads="1"/>
          </p:cNvPicPr>
          <p:nvPr/>
        </p:nvPicPr>
        <p:blipFill>
          <a:blip r:embed="rId3"/>
          <a:srcRect/>
          <a:stretch>
            <a:fillRect/>
          </a:stretch>
        </p:blipFill>
        <p:spPr bwMode="auto">
          <a:xfrm>
            <a:off x="5759450" y="3900488"/>
            <a:ext cx="3810000" cy="2219325"/>
          </a:xfrm>
          <a:prstGeom prst="rect">
            <a:avLst/>
          </a:prstGeom>
          <a:noFill/>
          <a:ln w="72000">
            <a:solidFill>
              <a:srgbClr val="0084D1"/>
            </a:solid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Grp="1" noChangeArrowheads="1"/>
          </p:cNvSpPr>
          <p:nvPr>
            <p:ph type="title"/>
          </p:nvPr>
        </p:nvSpPr>
        <p:spPr>
          <a:xfrm>
            <a:off x="741363" y="519113"/>
            <a:ext cx="8607425" cy="1333500"/>
          </a:xfrm>
          <a:noFill/>
          <a:ln/>
        </p:spPr>
        <p:txBody>
          <a:bodyPr lIns="36000" tIns="58932" rIns="36000" bIns="36000"/>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a:t>Factores pre-operatorios a tener en cuenta</a:t>
            </a:r>
          </a:p>
        </p:txBody>
      </p:sp>
      <p:sp>
        <p:nvSpPr>
          <p:cNvPr id="38914" name="Rectangle 2"/>
          <p:cNvSpPr>
            <a:spLocks noGrp="1" noChangeArrowheads="1"/>
          </p:cNvSpPr>
          <p:nvPr>
            <p:ph type="body" idx="1"/>
          </p:nvPr>
        </p:nvSpPr>
        <p:spPr>
          <a:xfrm>
            <a:off x="503238" y="2266950"/>
            <a:ext cx="9074150" cy="4957763"/>
          </a:xfrm>
          <a:ln/>
        </p:spPr>
        <p:txBody>
          <a:bodyPr lIns="0" tIns="21168" rIns="0" bIns="0"/>
          <a:lstStyle/>
          <a:p>
            <a:pPr marL="431800" indent="-323850">
              <a:buClr>
                <a:srgbClr val="0E594D"/>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sz="2700"/>
              <a:t>La edad: mejor &lt; 60 años</a:t>
            </a:r>
          </a:p>
          <a:p>
            <a:pPr marL="431800" indent="-323850">
              <a:buClr>
                <a:srgbClr val="0E594D"/>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sz="2700"/>
              <a:t>Clase de la NYHA: mejor en clase &lt; II</a:t>
            </a:r>
          </a:p>
          <a:p>
            <a:pPr marL="431800" indent="-323850">
              <a:buClr>
                <a:srgbClr val="0E594D"/>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sz="2700"/>
              <a:t>Índice cardiaco: &gt;2 L/min/m2</a:t>
            </a:r>
          </a:p>
          <a:p>
            <a:pPr marL="431800" indent="-323850">
              <a:buClr>
                <a:srgbClr val="0E594D"/>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sz="2700"/>
              <a:t>Presión telediastólica menos 12 mmHg</a:t>
            </a:r>
          </a:p>
          <a:p>
            <a:pPr marL="431800" indent="-323850">
              <a:buClr>
                <a:srgbClr val="0E594D"/>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sz="2700"/>
              <a:t>FE mejor si &gt;60% y DTS &lt; 40 mm</a:t>
            </a:r>
          </a:p>
        </p:txBody>
      </p:sp>
      <p:pic>
        <p:nvPicPr>
          <p:cNvPr id="38915" name="Picture 3"/>
          <p:cNvPicPr>
            <a:picLocks noChangeAspect="1" noChangeArrowheads="1"/>
          </p:cNvPicPr>
          <p:nvPr/>
        </p:nvPicPr>
        <p:blipFill>
          <a:blip r:embed="rId3"/>
          <a:srcRect/>
          <a:stretch>
            <a:fillRect/>
          </a:stretch>
        </p:blipFill>
        <p:spPr bwMode="auto">
          <a:xfrm>
            <a:off x="6264275" y="4716463"/>
            <a:ext cx="2879725" cy="2597150"/>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xfrm>
            <a:off x="752475" y="538163"/>
            <a:ext cx="8607425" cy="1262062"/>
          </a:xfrm>
          <a:ln/>
        </p:spPr>
        <p:txBody>
          <a:bodyPr lIns="0" tIns="28224" rIns="0" bIns="0"/>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sz="6100"/>
              <a:t>Etiología</a:t>
            </a:r>
          </a:p>
        </p:txBody>
      </p:sp>
      <p:sp>
        <p:nvSpPr>
          <p:cNvPr id="12290" name="Rectangle 2"/>
          <p:cNvSpPr>
            <a:spLocks noGrp="1" noChangeArrowheads="1"/>
          </p:cNvSpPr>
          <p:nvPr>
            <p:ph type="body" idx="1"/>
          </p:nvPr>
        </p:nvSpPr>
        <p:spPr>
          <a:xfrm>
            <a:off x="500063" y="1871663"/>
            <a:ext cx="8902700" cy="4783137"/>
          </a:xfrm>
          <a:ln/>
        </p:spPr>
        <p:txBody>
          <a:bodyPr lIns="0" tIns="22932" rIns="0" bIns="0"/>
          <a:lstStyle/>
          <a:p>
            <a:pPr marL="431800" indent="-323850">
              <a:lnSpc>
                <a:spcPct val="90000"/>
              </a:lnSpc>
              <a:buClr>
                <a:srgbClr val="0E594D"/>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sz="3800" b="1">
                <a:solidFill>
                  <a:srgbClr val="0084D1"/>
                </a:solidFill>
              </a:rPr>
              <a:t>Trastornos de los velos valvulares</a:t>
            </a:r>
          </a:p>
          <a:p>
            <a:pPr marL="1116013" lvl="1" indent="-287338">
              <a:lnSpc>
                <a:spcPct val="90000"/>
              </a:lnSpc>
              <a:buClr>
                <a:srgbClr val="FF0000"/>
              </a:buClr>
              <a:buFont typeface="Symbol"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sz="2400" b="1"/>
              <a:t>Degeneración mixomatosa (PVM)</a:t>
            </a:r>
          </a:p>
          <a:p>
            <a:pPr marL="1116013" lvl="1" indent="-287338">
              <a:lnSpc>
                <a:spcPct val="90000"/>
              </a:lnSpc>
              <a:buClr>
                <a:srgbClr val="FF0000"/>
              </a:buClr>
              <a:buFont typeface="Symbol"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sz="2400" b="1"/>
              <a:t>Cardiopatía reumática</a:t>
            </a:r>
          </a:p>
          <a:p>
            <a:pPr marL="1116013" lvl="1" indent="-287338">
              <a:lnSpc>
                <a:spcPct val="90000"/>
              </a:lnSpc>
              <a:buClr>
                <a:srgbClr val="FF0000"/>
              </a:buClr>
              <a:buFont typeface="Symbol"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sz="2400" b="1"/>
              <a:t>Endocarditis infecciosa</a:t>
            </a:r>
          </a:p>
          <a:p>
            <a:pPr marL="1116013" lvl="1" indent="-287338">
              <a:lnSpc>
                <a:spcPct val="90000"/>
              </a:lnSpc>
              <a:buSzPct val="75000"/>
              <a:buFont typeface="Symbol"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sz="2400"/>
              <a:t>Traumatismo (rotura durante valvulotomía mitral), tumores (mixoma auricular), LES</a:t>
            </a:r>
          </a:p>
          <a:p>
            <a:pPr marL="1116013" lvl="1" indent="-287338">
              <a:lnSpc>
                <a:spcPct val="90000"/>
              </a:lnSpc>
              <a:buSzPct val="75000"/>
              <a:buFont typeface="Symbol"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s-ES" sz="2400"/>
          </a:p>
          <a:p>
            <a:pPr marL="431800" indent="-323850">
              <a:lnSpc>
                <a:spcPct val="90000"/>
              </a:lnSpc>
              <a:buClr>
                <a:srgbClr val="0E594D"/>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a:t>Trastornos del anillo mitral</a:t>
            </a:r>
          </a:p>
          <a:p>
            <a:pPr marL="431800" indent="-323850">
              <a:lnSpc>
                <a:spcPct val="90000"/>
              </a:lnSpc>
              <a:buClr>
                <a:srgbClr val="0E594D"/>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a:t>Anomalías de las cuerdas tendinosas</a:t>
            </a:r>
          </a:p>
          <a:p>
            <a:pPr marL="431800" indent="-323850">
              <a:lnSpc>
                <a:spcPct val="90000"/>
              </a:lnSpc>
              <a:buClr>
                <a:srgbClr val="0E594D"/>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a:t>Afectación de los músculos papilares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1"/>
          <p:cNvPicPr>
            <a:picLocks noChangeAspect="1" noChangeArrowheads="1"/>
          </p:cNvPicPr>
          <p:nvPr/>
        </p:nvPicPr>
        <p:blipFill>
          <a:blip r:embed="rId3"/>
          <a:srcRect b="5020"/>
          <a:stretch>
            <a:fillRect/>
          </a:stretch>
        </p:blipFill>
        <p:spPr bwMode="auto">
          <a:xfrm>
            <a:off x="1260475" y="211138"/>
            <a:ext cx="8280400" cy="7169150"/>
          </a:xfrm>
          <a:prstGeom prst="rect">
            <a:avLst/>
          </a:prstGeom>
          <a:noFill/>
          <a:ln w="72000">
            <a:solidFill>
              <a:srgbClr val="0000FF"/>
            </a:solid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Grp="1" noChangeArrowheads="1"/>
          </p:cNvSpPr>
          <p:nvPr>
            <p:ph type="title"/>
          </p:nvPr>
        </p:nvSpPr>
        <p:spPr>
          <a:xfrm>
            <a:off x="741363" y="519113"/>
            <a:ext cx="8607425" cy="1333500"/>
          </a:xfrm>
          <a:solidFill>
            <a:srgbClr val="579D1C"/>
          </a:solidFill>
          <a:ln w="72000">
            <a:solidFill>
              <a:srgbClr val="000000"/>
            </a:solidFill>
            <a:round/>
          </a:ln>
        </p:spPr>
        <p:txBody>
          <a:bodyPr lIns="36000" tIns="57168" rIns="36000" bIns="36000"/>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a:t>PROLAPSO MITRAL</a:t>
            </a:r>
          </a:p>
        </p:txBody>
      </p:sp>
      <p:pic>
        <p:nvPicPr>
          <p:cNvPr id="40962" name="Picture 2"/>
          <p:cNvPicPr>
            <a:picLocks noChangeAspect="1" noChangeArrowheads="1"/>
          </p:cNvPicPr>
          <p:nvPr/>
        </p:nvPicPr>
        <p:blipFill>
          <a:blip r:embed="rId3"/>
          <a:srcRect l="54578" t="10649" b="17264"/>
          <a:stretch>
            <a:fillRect/>
          </a:stretch>
        </p:blipFill>
        <p:spPr bwMode="auto">
          <a:xfrm>
            <a:off x="2339975" y="2160588"/>
            <a:ext cx="5467350" cy="4859337"/>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Grp="1" noChangeArrowheads="1"/>
          </p:cNvSpPr>
          <p:nvPr>
            <p:ph type="title"/>
          </p:nvPr>
        </p:nvSpPr>
        <p:spPr>
          <a:xfrm>
            <a:off x="504825" y="303213"/>
            <a:ext cx="9074150" cy="1260475"/>
          </a:xfrm>
          <a:ln/>
        </p:spPr>
        <p:txBody>
          <a:bodyPr lIns="0" tIns="21168" rIns="0" bIns="0"/>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a:t>DEFINICIÓN</a:t>
            </a:r>
          </a:p>
        </p:txBody>
      </p:sp>
      <p:graphicFrame>
        <p:nvGraphicFramePr>
          <p:cNvPr id="42005" name="Group 21"/>
          <p:cNvGraphicFramePr>
            <a:graphicFrameLocks noGrp="1"/>
          </p:cNvGraphicFramePr>
          <p:nvPr/>
        </p:nvGraphicFramePr>
        <p:xfrm>
          <a:off x="1011238" y="2414588"/>
          <a:ext cx="8464550" cy="2003681"/>
        </p:xfrm>
        <a:graphic>
          <a:graphicData uri="http://schemas.openxmlformats.org/drawingml/2006/table">
            <a:tbl>
              <a:tblPr/>
              <a:tblGrid>
                <a:gridCol w="4244975"/>
                <a:gridCol w="4219575"/>
              </a:tblGrid>
              <a:tr h="492125">
                <a:tc>
                  <a:txBody>
                    <a:bodyPr/>
                    <a:lstStyle/>
                    <a:p>
                      <a:pPr marL="0" marR="0" lvl="0" indent="0" algn="l" defTabSz="1008063" rtl="0" eaLnBrk="1" fontAlgn="base" latinLnBrk="0" hangingPunct="1">
                        <a:lnSpc>
                          <a:spcPct val="100000"/>
                        </a:lnSpc>
                        <a:spcBef>
                          <a:spcPct val="20000"/>
                        </a:spcBef>
                        <a:spcAft>
                          <a:spcPct val="0"/>
                        </a:spcAft>
                        <a:buClr>
                          <a:schemeClr val="hlink"/>
                        </a:buClr>
                        <a:buSzPct val="80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s-ES" sz="2300" b="0" i="0" u="none" strike="noStrike" cap="none" normalizeH="0" baseline="0" smtClean="0">
                          <a:ln>
                            <a:noFill/>
                          </a:ln>
                          <a:solidFill>
                            <a:schemeClr val="tx1"/>
                          </a:solidFill>
                          <a:effectLst>
                            <a:outerShdw blurRad="38100" dist="38100" dir="2700000" algn="tl">
                              <a:srgbClr val="000000"/>
                            </a:outerShdw>
                          </a:effectLst>
                          <a:latin typeface="Tahoma" charset="0"/>
                        </a:rPr>
                        <a:t>Criterio Clínico</a:t>
                      </a:r>
                    </a:p>
                  </a:txBody>
                  <a:tcPr marL="90000" marR="90000" marT="62676"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66CC"/>
                    </a:solidFill>
                  </a:tcPr>
                </a:tc>
                <a:tc>
                  <a:txBody>
                    <a:bodyPr/>
                    <a:lstStyle/>
                    <a:p>
                      <a:pPr marL="0" marR="0" lvl="0" indent="0" algn="l" defTabSz="1008063" rtl="0" eaLnBrk="1" fontAlgn="base" latinLnBrk="0" hangingPunct="1">
                        <a:lnSpc>
                          <a:spcPct val="100000"/>
                        </a:lnSpc>
                        <a:spcBef>
                          <a:spcPct val="20000"/>
                        </a:spcBef>
                        <a:spcAft>
                          <a:spcPct val="0"/>
                        </a:spcAft>
                        <a:buClr>
                          <a:schemeClr val="hlink"/>
                        </a:buClr>
                        <a:buSzPct val="80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s-ES" sz="2300" b="0" i="0" u="none" strike="noStrike" cap="none" normalizeH="0" baseline="0" smtClean="0">
                          <a:ln>
                            <a:noFill/>
                          </a:ln>
                          <a:solidFill>
                            <a:schemeClr val="tx1"/>
                          </a:solidFill>
                          <a:effectLst>
                            <a:outerShdw blurRad="38100" dist="38100" dir="2700000" algn="tl">
                              <a:srgbClr val="000000"/>
                            </a:outerShdw>
                          </a:effectLst>
                          <a:latin typeface="Tahoma" charset="0"/>
                        </a:rPr>
                        <a:t>Criterio Ecocardiográfico</a:t>
                      </a:r>
                    </a:p>
                  </a:txBody>
                  <a:tcPr marL="90000" marR="90000" marT="62676"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66CC"/>
                    </a:solidFill>
                  </a:tcPr>
                </a:tc>
              </a:tr>
              <a:tr h="1214438">
                <a:tc>
                  <a:txBody>
                    <a:bodyPr/>
                    <a:lstStyle/>
                    <a:p>
                      <a:pPr marL="0" marR="0" lvl="0" indent="0" algn="l" defTabSz="1008063" rtl="0" eaLnBrk="1" fontAlgn="base" latinLnBrk="0" hangingPunct="1">
                        <a:lnSpc>
                          <a:spcPct val="100000"/>
                        </a:lnSpc>
                        <a:spcBef>
                          <a:spcPct val="20000"/>
                        </a:spcBef>
                        <a:spcAft>
                          <a:spcPct val="0"/>
                        </a:spcAft>
                        <a:buClr>
                          <a:schemeClr val="hlink"/>
                        </a:buClr>
                        <a:buSzPct val="80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s-ES" sz="2300" b="0" i="0" u="none" strike="noStrike" cap="none" normalizeH="0" baseline="0" smtClean="0">
                          <a:ln>
                            <a:noFill/>
                          </a:ln>
                          <a:solidFill>
                            <a:schemeClr val="tx1"/>
                          </a:solidFill>
                          <a:effectLst>
                            <a:outerShdw blurRad="38100" dist="38100" dir="2700000" algn="tl">
                              <a:srgbClr val="000000"/>
                            </a:outerShdw>
                          </a:effectLst>
                          <a:latin typeface="Tahoma" charset="0"/>
                        </a:rPr>
                        <a:t>-Clic sistólico</a:t>
                      </a:r>
                    </a:p>
                    <a:p>
                      <a:pPr marL="0" marR="0" lvl="0" indent="0" algn="l" defTabSz="1008063" rtl="0" eaLnBrk="1" fontAlgn="base" latinLnBrk="0" hangingPunct="1">
                        <a:lnSpc>
                          <a:spcPct val="100000"/>
                        </a:lnSpc>
                        <a:spcBef>
                          <a:spcPct val="20000"/>
                        </a:spcBef>
                        <a:spcAft>
                          <a:spcPct val="0"/>
                        </a:spcAft>
                        <a:buClr>
                          <a:schemeClr val="hlink"/>
                        </a:buClr>
                        <a:buSzPct val="80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s-ES" sz="2300" b="0" i="0" u="none" strike="noStrike" cap="none" normalizeH="0" baseline="0" smtClean="0">
                          <a:ln>
                            <a:noFill/>
                          </a:ln>
                          <a:solidFill>
                            <a:schemeClr val="tx1"/>
                          </a:solidFill>
                          <a:effectLst>
                            <a:outerShdw blurRad="38100" dist="38100" dir="2700000" algn="tl">
                              <a:srgbClr val="000000"/>
                            </a:outerShdw>
                          </a:effectLst>
                          <a:latin typeface="Tahoma" charset="0"/>
                        </a:rPr>
                        <a:t>-Soplo meso-telesistólico</a:t>
                      </a:r>
                    </a:p>
                  </a:txBody>
                  <a:tcPr marL="90000" marR="90000" marT="62676"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99FF"/>
                    </a:solidFill>
                  </a:tcPr>
                </a:tc>
                <a:tc>
                  <a:txBody>
                    <a:bodyPr/>
                    <a:lstStyle/>
                    <a:p>
                      <a:pPr marL="0" marR="0" lvl="0" indent="0" algn="l" defTabSz="1008063" rtl="0" eaLnBrk="1" fontAlgn="base" latinLnBrk="0" hangingPunct="1">
                        <a:lnSpc>
                          <a:spcPct val="100000"/>
                        </a:lnSpc>
                        <a:spcBef>
                          <a:spcPct val="20000"/>
                        </a:spcBef>
                        <a:spcAft>
                          <a:spcPct val="0"/>
                        </a:spcAft>
                        <a:buClr>
                          <a:schemeClr val="hlink"/>
                        </a:buClr>
                        <a:buSzPct val="80000"/>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pPr>
                      <a:r>
                        <a:rPr kumimoji="0" lang="es-ES" sz="2300" b="0" i="0" u="none" strike="noStrike" cap="none" normalizeH="0" baseline="0" smtClean="0">
                          <a:ln>
                            <a:noFill/>
                          </a:ln>
                          <a:solidFill>
                            <a:schemeClr val="tx1"/>
                          </a:solidFill>
                          <a:effectLst>
                            <a:outerShdw blurRad="38100" dist="38100" dir="2700000" algn="tl">
                              <a:srgbClr val="000000"/>
                            </a:outerShdw>
                          </a:effectLst>
                          <a:latin typeface="Tahoma" charset="0"/>
                        </a:rPr>
                        <a:t>-Desplazamiento superior de uno o ambos velos valvulares más de 2 mm por encima del plano del anillo</a:t>
                      </a:r>
                    </a:p>
                  </a:txBody>
                  <a:tcPr marL="90000" marR="90000" marT="62676"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99FF"/>
                    </a:solidFill>
                  </a:tcPr>
                </a:tc>
              </a:tr>
            </a:tbl>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Grp="1" noChangeArrowheads="1"/>
          </p:cNvSpPr>
          <p:nvPr>
            <p:ph type="title"/>
          </p:nvPr>
        </p:nvSpPr>
        <p:spPr>
          <a:xfrm>
            <a:off x="741363" y="555625"/>
            <a:ext cx="8607425" cy="1262063"/>
          </a:xfrm>
          <a:ln/>
        </p:spPr>
        <p:txBody>
          <a:bodyPr lIns="0" tIns="21168" rIns="0" bIns="0" anchor="ctr" anchorCtr="0"/>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a:t>Clasificación del PMV</a:t>
            </a:r>
          </a:p>
        </p:txBody>
      </p:sp>
      <p:graphicFrame>
        <p:nvGraphicFramePr>
          <p:cNvPr id="43028" name="Group 20"/>
          <p:cNvGraphicFramePr>
            <a:graphicFrameLocks noGrp="1"/>
          </p:cNvGraphicFramePr>
          <p:nvPr>
            <p:extLst>
              <p:ext uri="{D42A27DB-BD31-4B8C-83A1-F6EECF244321}">
                <p14:modId xmlns:p14="http://schemas.microsoft.com/office/powerpoint/2010/main" val="3110251715"/>
              </p:ext>
            </p:extLst>
          </p:nvPr>
        </p:nvGraphicFramePr>
        <p:xfrm>
          <a:off x="2520032" y="1619597"/>
          <a:ext cx="5627687" cy="5692908"/>
        </p:xfrm>
        <a:graphic>
          <a:graphicData uri="http://schemas.openxmlformats.org/drawingml/2006/table">
            <a:tbl>
              <a:tblPr/>
              <a:tblGrid>
                <a:gridCol w="5627687"/>
              </a:tblGrid>
              <a:tr h="415925">
                <a:tc>
                  <a:txBody>
                    <a:bodyPr/>
                    <a:lstStyle/>
                    <a:p>
                      <a:pPr marL="0" marR="0" lvl="0" indent="0" algn="l" defTabSz="1008063" rtl="0" eaLnBrk="1" fontAlgn="base" latinLnBrk="0" hangingPunct="1">
                        <a:lnSpc>
                          <a:spcPct val="100000"/>
                        </a:lnSpc>
                        <a:spcBef>
                          <a:spcPct val="20000"/>
                        </a:spcBef>
                        <a:spcAft>
                          <a:spcPct val="0"/>
                        </a:spcAft>
                        <a:buClr>
                          <a:schemeClr val="hlink"/>
                        </a:buClr>
                        <a:buSzPct val="80000"/>
                        <a:buFont typeface="Wingdings" charset="2"/>
                        <a:buNone/>
                        <a:tabLst>
                          <a:tab pos="723900" algn="l"/>
                          <a:tab pos="1447800" algn="l"/>
                          <a:tab pos="2171700" algn="l"/>
                          <a:tab pos="2895600" algn="l"/>
                          <a:tab pos="3619500" algn="l"/>
                          <a:tab pos="4343400" algn="l"/>
                          <a:tab pos="5067300" algn="l"/>
                          <a:tab pos="5791200" algn="l"/>
                          <a:tab pos="6515100" algn="l"/>
                        </a:tabLst>
                      </a:pPr>
                      <a:r>
                        <a:rPr kumimoji="0" lang="es-ES" sz="1600" b="1" i="0" u="sng" strike="noStrike" cap="none" normalizeH="0" baseline="0" dirty="0" smtClean="0">
                          <a:ln>
                            <a:noFill/>
                          </a:ln>
                          <a:solidFill>
                            <a:schemeClr val="tx1"/>
                          </a:solidFill>
                          <a:effectLst>
                            <a:outerShdw blurRad="38100" dist="38100" dir="2700000" algn="tl">
                              <a:srgbClr val="000000"/>
                            </a:outerShdw>
                          </a:effectLst>
                          <a:latin typeface="Tahoma" charset="0"/>
                        </a:rPr>
                        <a:t>Síndrome de PVM</a:t>
                      </a:r>
                    </a:p>
                    <a:p>
                      <a:pPr marL="0" marR="0" lvl="0" indent="0" algn="l" defTabSz="1008063" rtl="0" eaLnBrk="1" fontAlgn="base" latinLnBrk="0" hangingPunct="1">
                        <a:lnSpc>
                          <a:spcPct val="100000"/>
                        </a:lnSpc>
                        <a:spcBef>
                          <a:spcPct val="20000"/>
                        </a:spcBef>
                        <a:spcAft>
                          <a:spcPct val="0"/>
                        </a:spcAft>
                        <a:buClr>
                          <a:schemeClr val="hlink"/>
                        </a:buClr>
                        <a:buSzPct val="80000"/>
                        <a:buFont typeface="Wingdings" charset="2"/>
                        <a:buNone/>
                        <a:tabLst>
                          <a:tab pos="723900" algn="l"/>
                          <a:tab pos="1447800" algn="l"/>
                          <a:tab pos="2171700" algn="l"/>
                          <a:tab pos="2895600" algn="l"/>
                          <a:tab pos="3619500" algn="l"/>
                          <a:tab pos="4343400" algn="l"/>
                          <a:tab pos="5067300" algn="l"/>
                          <a:tab pos="5791200" algn="l"/>
                          <a:tab pos="6515100" algn="l"/>
                        </a:tabLst>
                      </a:pPr>
                      <a:r>
                        <a:rPr kumimoji="0" lang="es-ES" sz="1600" b="0" i="0" u="none" strike="noStrike" cap="none" normalizeH="0" baseline="0" dirty="0" smtClean="0">
                          <a:ln>
                            <a:noFill/>
                          </a:ln>
                          <a:solidFill>
                            <a:schemeClr val="tx1"/>
                          </a:solidFill>
                          <a:effectLst>
                            <a:outerShdw blurRad="38100" dist="38100" dir="2700000" algn="tl">
                              <a:srgbClr val="000000"/>
                            </a:outerShdw>
                          </a:effectLst>
                          <a:latin typeface="Tahoma" charset="0"/>
                        </a:rPr>
                        <a:t>-Menor edad (20-50 años)</a:t>
                      </a:r>
                    </a:p>
                    <a:p>
                      <a:pPr marL="0" marR="0" lvl="0" indent="0" algn="l" defTabSz="1008063" rtl="0" eaLnBrk="1" fontAlgn="base" latinLnBrk="0" hangingPunct="1">
                        <a:lnSpc>
                          <a:spcPct val="100000"/>
                        </a:lnSpc>
                        <a:spcBef>
                          <a:spcPct val="20000"/>
                        </a:spcBef>
                        <a:spcAft>
                          <a:spcPct val="0"/>
                        </a:spcAft>
                        <a:buClr>
                          <a:schemeClr val="hlink"/>
                        </a:buClr>
                        <a:buSzPct val="80000"/>
                        <a:buFont typeface="Wingdings" charset="2"/>
                        <a:buNone/>
                        <a:tabLst>
                          <a:tab pos="723900" algn="l"/>
                          <a:tab pos="1447800" algn="l"/>
                          <a:tab pos="2171700" algn="l"/>
                          <a:tab pos="2895600" algn="l"/>
                          <a:tab pos="3619500" algn="l"/>
                          <a:tab pos="4343400" algn="l"/>
                          <a:tab pos="5067300" algn="l"/>
                          <a:tab pos="5791200" algn="l"/>
                          <a:tab pos="6515100" algn="l"/>
                        </a:tabLst>
                      </a:pPr>
                      <a:r>
                        <a:rPr kumimoji="0" lang="es-ES" sz="1600" b="0" i="0" u="none" strike="noStrike" cap="none" normalizeH="0" baseline="0" dirty="0" smtClean="0">
                          <a:ln>
                            <a:noFill/>
                          </a:ln>
                          <a:solidFill>
                            <a:schemeClr val="tx1"/>
                          </a:solidFill>
                          <a:effectLst>
                            <a:outerShdw blurRad="38100" dist="38100" dir="2700000" algn="tl">
                              <a:srgbClr val="000000"/>
                            </a:outerShdw>
                          </a:effectLst>
                          <a:latin typeface="Tahoma" charset="0"/>
                        </a:rPr>
                        <a:t>-Predominio femenino</a:t>
                      </a:r>
                    </a:p>
                    <a:p>
                      <a:pPr marL="0" marR="0" lvl="0" indent="0" algn="l" defTabSz="1008063" rtl="0" eaLnBrk="1" fontAlgn="base" latinLnBrk="0" hangingPunct="1">
                        <a:lnSpc>
                          <a:spcPct val="100000"/>
                        </a:lnSpc>
                        <a:spcBef>
                          <a:spcPct val="20000"/>
                        </a:spcBef>
                        <a:spcAft>
                          <a:spcPct val="0"/>
                        </a:spcAft>
                        <a:buClr>
                          <a:schemeClr val="hlink"/>
                        </a:buClr>
                        <a:buSzPct val="80000"/>
                        <a:buFont typeface="Wingdings" charset="2"/>
                        <a:buNone/>
                        <a:tabLst>
                          <a:tab pos="723900" algn="l"/>
                          <a:tab pos="1447800" algn="l"/>
                          <a:tab pos="2171700" algn="l"/>
                          <a:tab pos="2895600" algn="l"/>
                          <a:tab pos="3619500" algn="l"/>
                          <a:tab pos="4343400" algn="l"/>
                          <a:tab pos="5067300" algn="l"/>
                          <a:tab pos="5791200" algn="l"/>
                          <a:tab pos="6515100" algn="l"/>
                        </a:tabLst>
                      </a:pPr>
                      <a:r>
                        <a:rPr kumimoji="0" lang="es-ES" sz="1600" b="0" i="0" u="none" strike="noStrike" cap="none" normalizeH="0" baseline="0" dirty="0" smtClean="0">
                          <a:ln>
                            <a:noFill/>
                          </a:ln>
                          <a:solidFill>
                            <a:schemeClr val="tx1"/>
                          </a:solidFill>
                          <a:effectLst>
                            <a:outerShdw blurRad="38100" dist="38100" dir="2700000" algn="tl">
                              <a:srgbClr val="000000"/>
                            </a:outerShdw>
                          </a:effectLst>
                          <a:latin typeface="Tahoma" charset="0"/>
                        </a:rPr>
                        <a:t>-Clic o clic-soplo en la exploración física</a:t>
                      </a:r>
                    </a:p>
                    <a:p>
                      <a:pPr marL="0" marR="0" lvl="0" indent="0" algn="l" defTabSz="1008063" rtl="0" eaLnBrk="1" fontAlgn="base" latinLnBrk="0" hangingPunct="1">
                        <a:lnSpc>
                          <a:spcPct val="100000"/>
                        </a:lnSpc>
                        <a:spcBef>
                          <a:spcPct val="20000"/>
                        </a:spcBef>
                        <a:spcAft>
                          <a:spcPct val="0"/>
                        </a:spcAft>
                        <a:buClr>
                          <a:schemeClr val="hlink"/>
                        </a:buClr>
                        <a:buSzPct val="80000"/>
                        <a:buFont typeface="Wingdings" charset="2"/>
                        <a:buNone/>
                        <a:tabLst>
                          <a:tab pos="723900" algn="l"/>
                          <a:tab pos="1447800" algn="l"/>
                          <a:tab pos="2171700" algn="l"/>
                          <a:tab pos="2895600" algn="l"/>
                          <a:tab pos="3619500" algn="l"/>
                          <a:tab pos="4343400" algn="l"/>
                          <a:tab pos="5067300" algn="l"/>
                          <a:tab pos="5791200" algn="l"/>
                          <a:tab pos="6515100" algn="l"/>
                        </a:tabLst>
                      </a:pPr>
                      <a:r>
                        <a:rPr kumimoji="0" lang="es-ES" sz="1600" b="0" i="0" u="none" strike="noStrike" cap="none" normalizeH="0" baseline="0" dirty="0" smtClean="0">
                          <a:ln>
                            <a:noFill/>
                          </a:ln>
                          <a:solidFill>
                            <a:schemeClr val="tx1"/>
                          </a:solidFill>
                          <a:effectLst>
                            <a:outerShdw blurRad="38100" dist="38100" dir="2700000" algn="tl">
                              <a:srgbClr val="000000"/>
                            </a:outerShdw>
                          </a:effectLst>
                          <a:latin typeface="Tahoma" charset="0"/>
                        </a:rPr>
                        <a:t>-Velos delgados con desplazamiento sistólico</a:t>
                      </a:r>
                    </a:p>
                    <a:p>
                      <a:pPr marL="0" marR="0" lvl="0" indent="0" algn="l" defTabSz="1008063" rtl="0" eaLnBrk="1" fontAlgn="base" latinLnBrk="0" hangingPunct="1">
                        <a:lnSpc>
                          <a:spcPct val="100000"/>
                        </a:lnSpc>
                        <a:spcBef>
                          <a:spcPct val="20000"/>
                        </a:spcBef>
                        <a:spcAft>
                          <a:spcPct val="0"/>
                        </a:spcAft>
                        <a:buClr>
                          <a:schemeClr val="hlink"/>
                        </a:buClr>
                        <a:buSzPct val="80000"/>
                        <a:buFont typeface="Wingdings" charset="2"/>
                        <a:buNone/>
                        <a:tabLst>
                          <a:tab pos="723900" algn="l"/>
                          <a:tab pos="1447800" algn="l"/>
                          <a:tab pos="2171700" algn="l"/>
                          <a:tab pos="2895600" algn="l"/>
                          <a:tab pos="3619500" algn="l"/>
                          <a:tab pos="4343400" algn="l"/>
                          <a:tab pos="5067300" algn="l"/>
                          <a:tab pos="5791200" algn="l"/>
                          <a:tab pos="6515100" algn="l"/>
                        </a:tabLst>
                      </a:pPr>
                      <a:r>
                        <a:rPr kumimoji="0" lang="es-ES" sz="1600" b="0" i="0" u="none" strike="noStrike" cap="none" normalizeH="0" baseline="0" dirty="0" smtClean="0">
                          <a:ln>
                            <a:noFill/>
                          </a:ln>
                          <a:solidFill>
                            <a:schemeClr val="tx1"/>
                          </a:solidFill>
                          <a:effectLst>
                            <a:outerShdw blurRad="38100" dist="38100" dir="2700000" algn="tl">
                              <a:srgbClr val="000000"/>
                            </a:outerShdw>
                          </a:effectLst>
                          <a:latin typeface="Tahoma" charset="0"/>
                        </a:rPr>
                        <a:t>-Asociado a TA baja, </a:t>
                      </a:r>
                      <a:r>
                        <a:rPr kumimoji="0" lang="es-ES" sz="1600" b="0" i="0" u="none" strike="noStrike" cap="none" normalizeH="0" baseline="0" dirty="0" err="1" smtClean="0">
                          <a:ln>
                            <a:noFill/>
                          </a:ln>
                          <a:solidFill>
                            <a:schemeClr val="tx1"/>
                          </a:solidFill>
                          <a:effectLst>
                            <a:outerShdw blurRad="38100" dist="38100" dir="2700000" algn="tl">
                              <a:srgbClr val="000000"/>
                            </a:outerShdw>
                          </a:effectLst>
                          <a:latin typeface="Tahoma" charset="0"/>
                        </a:rPr>
                        <a:t>hTA</a:t>
                      </a:r>
                      <a:r>
                        <a:rPr kumimoji="0" lang="es-ES" sz="1600" b="0" i="0" u="none" strike="noStrike" cap="none" normalizeH="0" baseline="0" dirty="0" smtClean="0">
                          <a:ln>
                            <a:noFill/>
                          </a:ln>
                          <a:solidFill>
                            <a:schemeClr val="tx1"/>
                          </a:solidFill>
                          <a:effectLst>
                            <a:outerShdw blurRad="38100" dist="38100" dir="2700000" algn="tl">
                              <a:srgbClr val="000000"/>
                            </a:outerShdw>
                          </a:effectLst>
                          <a:latin typeface="Tahoma" charset="0"/>
                        </a:rPr>
                        <a:t> </a:t>
                      </a:r>
                      <a:r>
                        <a:rPr kumimoji="0" lang="es-ES" sz="1600" b="0" i="0" u="none" strike="noStrike" cap="none" normalizeH="0" baseline="0" dirty="0" err="1" smtClean="0">
                          <a:ln>
                            <a:noFill/>
                          </a:ln>
                          <a:solidFill>
                            <a:schemeClr val="tx1"/>
                          </a:solidFill>
                          <a:effectLst>
                            <a:outerShdw blurRad="38100" dist="38100" dir="2700000" algn="tl">
                              <a:srgbClr val="000000"/>
                            </a:outerShdw>
                          </a:effectLst>
                          <a:latin typeface="Tahoma" charset="0"/>
                        </a:rPr>
                        <a:t>ortostática</a:t>
                      </a:r>
                      <a:r>
                        <a:rPr kumimoji="0" lang="es-ES" sz="1600" b="0" i="0" u="none" strike="noStrike" cap="none" normalizeH="0" baseline="0" dirty="0" smtClean="0">
                          <a:ln>
                            <a:noFill/>
                          </a:ln>
                          <a:solidFill>
                            <a:schemeClr val="tx1"/>
                          </a:solidFill>
                          <a:effectLst>
                            <a:outerShdw blurRad="38100" dist="38100" dir="2700000" algn="tl">
                              <a:srgbClr val="000000"/>
                            </a:outerShdw>
                          </a:effectLst>
                          <a:latin typeface="Tahoma" charset="0"/>
                        </a:rPr>
                        <a:t>, palpitaciones</a:t>
                      </a:r>
                    </a:p>
                    <a:p>
                      <a:pPr marL="0" marR="0" lvl="0" indent="0" algn="l" defTabSz="1008063" rtl="0" eaLnBrk="1" fontAlgn="base" latinLnBrk="0" hangingPunct="1">
                        <a:lnSpc>
                          <a:spcPct val="100000"/>
                        </a:lnSpc>
                        <a:spcBef>
                          <a:spcPct val="20000"/>
                        </a:spcBef>
                        <a:spcAft>
                          <a:spcPct val="0"/>
                        </a:spcAft>
                        <a:buClr>
                          <a:schemeClr val="hlink"/>
                        </a:buClr>
                        <a:buSzPct val="80000"/>
                        <a:buFont typeface="Wingdings" charset="2"/>
                        <a:buNone/>
                        <a:tabLst>
                          <a:tab pos="723900" algn="l"/>
                          <a:tab pos="1447800" algn="l"/>
                          <a:tab pos="2171700" algn="l"/>
                          <a:tab pos="2895600" algn="l"/>
                          <a:tab pos="3619500" algn="l"/>
                          <a:tab pos="4343400" algn="l"/>
                          <a:tab pos="5067300" algn="l"/>
                          <a:tab pos="5791200" algn="l"/>
                          <a:tab pos="6515100" algn="l"/>
                        </a:tabLst>
                      </a:pPr>
                      <a:r>
                        <a:rPr kumimoji="0" lang="es-ES" sz="1600" b="0" i="0" u="none" strike="noStrike" cap="none" normalizeH="0" baseline="0" dirty="0" smtClean="0">
                          <a:ln>
                            <a:noFill/>
                          </a:ln>
                          <a:solidFill>
                            <a:schemeClr val="tx1"/>
                          </a:solidFill>
                          <a:effectLst>
                            <a:outerShdw blurRad="38100" dist="38100" dir="2700000" algn="tl">
                              <a:srgbClr val="000000"/>
                            </a:outerShdw>
                          </a:effectLst>
                          <a:latin typeface="Tahoma" charset="0"/>
                        </a:rPr>
                        <a:t>-Evolución favorable a largo plazo</a:t>
                      </a:r>
                    </a:p>
                  </a:txBody>
                  <a:tcPr marL="90000" marR="90000" marT="62676"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66CC"/>
                    </a:solidFill>
                  </a:tcPr>
                </a:tc>
              </a:tr>
              <a:tr h="342900">
                <a:tc>
                  <a:txBody>
                    <a:bodyPr/>
                    <a:lstStyle/>
                    <a:p>
                      <a:pPr marL="0" marR="0" lvl="0" indent="0" algn="l" defTabSz="1008063" rtl="0" eaLnBrk="1" fontAlgn="base" latinLnBrk="0" hangingPunct="1">
                        <a:lnSpc>
                          <a:spcPct val="100000"/>
                        </a:lnSpc>
                        <a:spcBef>
                          <a:spcPct val="20000"/>
                        </a:spcBef>
                        <a:spcAft>
                          <a:spcPct val="0"/>
                        </a:spcAft>
                        <a:buClr>
                          <a:schemeClr val="hlink"/>
                        </a:buClr>
                        <a:buSzPct val="80000"/>
                        <a:buFont typeface="Wingdings" charset="2"/>
                        <a:buNone/>
                        <a:tabLst>
                          <a:tab pos="723900" algn="l"/>
                          <a:tab pos="1447800" algn="l"/>
                          <a:tab pos="2171700" algn="l"/>
                          <a:tab pos="2895600" algn="l"/>
                          <a:tab pos="3619500" algn="l"/>
                          <a:tab pos="4343400" algn="l"/>
                          <a:tab pos="5067300" algn="l"/>
                          <a:tab pos="5791200" algn="l"/>
                          <a:tab pos="6515100" algn="l"/>
                        </a:tabLst>
                      </a:pPr>
                      <a:r>
                        <a:rPr kumimoji="0" lang="es-ES" sz="1600" b="1" i="0" u="sng" strike="noStrike" cap="none" normalizeH="0" baseline="0" smtClean="0">
                          <a:ln>
                            <a:noFill/>
                          </a:ln>
                          <a:solidFill>
                            <a:schemeClr val="tx1"/>
                          </a:solidFill>
                          <a:effectLst>
                            <a:outerShdw blurRad="38100" dist="38100" dir="2700000" algn="tl">
                              <a:srgbClr val="000000"/>
                            </a:outerShdw>
                          </a:effectLst>
                          <a:latin typeface="Tahoma" charset="0"/>
                        </a:rPr>
                        <a:t>Valvulopatía mitral mixomatosa</a:t>
                      </a:r>
                    </a:p>
                    <a:p>
                      <a:pPr marL="0" marR="0" lvl="0" indent="0" algn="l" defTabSz="1008063" rtl="0" eaLnBrk="1" fontAlgn="base" latinLnBrk="0" hangingPunct="1">
                        <a:lnSpc>
                          <a:spcPct val="100000"/>
                        </a:lnSpc>
                        <a:spcBef>
                          <a:spcPct val="20000"/>
                        </a:spcBef>
                        <a:spcAft>
                          <a:spcPct val="0"/>
                        </a:spcAft>
                        <a:buClr>
                          <a:schemeClr val="hlink"/>
                        </a:buClr>
                        <a:buSzPct val="80000"/>
                        <a:buFont typeface="Wingdings" charset="2"/>
                        <a:buNone/>
                        <a:tabLst>
                          <a:tab pos="723900" algn="l"/>
                          <a:tab pos="1447800" algn="l"/>
                          <a:tab pos="2171700" algn="l"/>
                          <a:tab pos="2895600" algn="l"/>
                          <a:tab pos="3619500" algn="l"/>
                          <a:tab pos="4343400" algn="l"/>
                          <a:tab pos="5067300" algn="l"/>
                          <a:tab pos="5791200" algn="l"/>
                          <a:tab pos="6515100" algn="l"/>
                        </a:tabLst>
                      </a:pPr>
                      <a:r>
                        <a:rPr kumimoji="0" lang="es-ES" sz="1600" b="0" i="0" u="none" strike="noStrike" cap="none" normalizeH="0" baseline="0" smtClean="0">
                          <a:ln>
                            <a:noFill/>
                          </a:ln>
                          <a:solidFill>
                            <a:schemeClr val="tx1"/>
                          </a:solidFill>
                          <a:effectLst>
                            <a:outerShdw blurRad="38100" dist="38100" dir="2700000" algn="tl">
                              <a:srgbClr val="000000"/>
                            </a:outerShdw>
                          </a:effectLst>
                          <a:latin typeface="Tahoma" charset="0"/>
                        </a:rPr>
                        <a:t>-Mayor edad (40-70 años)</a:t>
                      </a:r>
                    </a:p>
                    <a:p>
                      <a:pPr marL="0" marR="0" lvl="0" indent="0" algn="l" defTabSz="1008063" rtl="0" eaLnBrk="1" fontAlgn="base" latinLnBrk="0" hangingPunct="1">
                        <a:lnSpc>
                          <a:spcPct val="100000"/>
                        </a:lnSpc>
                        <a:spcBef>
                          <a:spcPct val="20000"/>
                        </a:spcBef>
                        <a:spcAft>
                          <a:spcPct val="0"/>
                        </a:spcAft>
                        <a:buClr>
                          <a:schemeClr val="hlink"/>
                        </a:buClr>
                        <a:buSzPct val="80000"/>
                        <a:buFont typeface="Wingdings" charset="2"/>
                        <a:buNone/>
                        <a:tabLst>
                          <a:tab pos="723900" algn="l"/>
                          <a:tab pos="1447800" algn="l"/>
                          <a:tab pos="2171700" algn="l"/>
                          <a:tab pos="2895600" algn="l"/>
                          <a:tab pos="3619500" algn="l"/>
                          <a:tab pos="4343400" algn="l"/>
                          <a:tab pos="5067300" algn="l"/>
                          <a:tab pos="5791200" algn="l"/>
                          <a:tab pos="6515100" algn="l"/>
                        </a:tabLst>
                      </a:pPr>
                      <a:r>
                        <a:rPr kumimoji="0" lang="es-ES" sz="1600" b="0" i="0" u="none" strike="noStrike" cap="none" normalizeH="0" baseline="0" smtClean="0">
                          <a:ln>
                            <a:noFill/>
                          </a:ln>
                          <a:solidFill>
                            <a:schemeClr val="tx1"/>
                          </a:solidFill>
                          <a:effectLst>
                            <a:outerShdw blurRad="38100" dist="38100" dir="2700000" algn="tl">
                              <a:srgbClr val="000000"/>
                            </a:outerShdw>
                          </a:effectLst>
                          <a:latin typeface="Tahoma" charset="0"/>
                        </a:rPr>
                        <a:t>-Predominio masculino</a:t>
                      </a:r>
                    </a:p>
                    <a:p>
                      <a:pPr marL="0" marR="0" lvl="0" indent="0" algn="l" defTabSz="1008063" rtl="0" eaLnBrk="1" fontAlgn="base" latinLnBrk="0" hangingPunct="1">
                        <a:lnSpc>
                          <a:spcPct val="100000"/>
                        </a:lnSpc>
                        <a:spcBef>
                          <a:spcPct val="20000"/>
                        </a:spcBef>
                        <a:spcAft>
                          <a:spcPct val="0"/>
                        </a:spcAft>
                        <a:buClr>
                          <a:schemeClr val="hlink"/>
                        </a:buClr>
                        <a:buSzPct val="80000"/>
                        <a:buFont typeface="Wingdings" charset="2"/>
                        <a:buNone/>
                        <a:tabLst>
                          <a:tab pos="723900" algn="l"/>
                          <a:tab pos="1447800" algn="l"/>
                          <a:tab pos="2171700" algn="l"/>
                          <a:tab pos="2895600" algn="l"/>
                          <a:tab pos="3619500" algn="l"/>
                          <a:tab pos="4343400" algn="l"/>
                          <a:tab pos="5067300" algn="l"/>
                          <a:tab pos="5791200" algn="l"/>
                          <a:tab pos="6515100" algn="l"/>
                        </a:tabLst>
                      </a:pPr>
                      <a:r>
                        <a:rPr kumimoji="0" lang="es-ES" sz="1600" b="0" i="0" u="none" strike="noStrike" cap="none" normalizeH="0" baseline="0" smtClean="0">
                          <a:ln>
                            <a:noFill/>
                          </a:ln>
                          <a:solidFill>
                            <a:schemeClr val="tx1"/>
                          </a:solidFill>
                          <a:effectLst>
                            <a:outerShdw blurRad="38100" dist="38100" dir="2700000" algn="tl">
                              <a:srgbClr val="000000"/>
                            </a:outerShdw>
                          </a:effectLst>
                          <a:latin typeface="Tahoma" charset="0"/>
                        </a:rPr>
                        <a:t>-Velos engrosados redundantes</a:t>
                      </a:r>
                    </a:p>
                    <a:p>
                      <a:pPr marL="0" marR="0" lvl="0" indent="0" algn="l" defTabSz="1008063" rtl="0" eaLnBrk="1" fontAlgn="base" latinLnBrk="0" hangingPunct="1">
                        <a:lnSpc>
                          <a:spcPct val="100000"/>
                        </a:lnSpc>
                        <a:spcBef>
                          <a:spcPct val="20000"/>
                        </a:spcBef>
                        <a:spcAft>
                          <a:spcPct val="0"/>
                        </a:spcAft>
                        <a:buClr>
                          <a:schemeClr val="hlink"/>
                        </a:buClr>
                        <a:buSzPct val="80000"/>
                        <a:buFont typeface="Wingdings" charset="2"/>
                        <a:buNone/>
                        <a:tabLst>
                          <a:tab pos="723900" algn="l"/>
                          <a:tab pos="1447800" algn="l"/>
                          <a:tab pos="2171700" algn="l"/>
                          <a:tab pos="2895600" algn="l"/>
                          <a:tab pos="3619500" algn="l"/>
                          <a:tab pos="4343400" algn="l"/>
                          <a:tab pos="5067300" algn="l"/>
                          <a:tab pos="5791200" algn="l"/>
                          <a:tab pos="6515100" algn="l"/>
                        </a:tabLst>
                      </a:pPr>
                      <a:r>
                        <a:rPr kumimoji="0" lang="es-ES" sz="1600" b="0" i="0" u="none" strike="noStrike" cap="none" normalizeH="0" baseline="0" smtClean="0">
                          <a:ln>
                            <a:noFill/>
                          </a:ln>
                          <a:solidFill>
                            <a:schemeClr val="tx1"/>
                          </a:solidFill>
                          <a:effectLst>
                            <a:outerShdw blurRad="38100" dist="38100" dir="2700000" algn="tl">
                              <a:srgbClr val="000000"/>
                            </a:outerShdw>
                          </a:effectLst>
                          <a:latin typeface="Tahoma" charset="0"/>
                        </a:rPr>
                        <a:t>-Insuficiencia mitral en exploración física y ecocardiografía</a:t>
                      </a:r>
                    </a:p>
                    <a:p>
                      <a:pPr marL="0" marR="0" lvl="0" indent="0" algn="l" defTabSz="1008063" rtl="0" eaLnBrk="1" fontAlgn="base" latinLnBrk="0" hangingPunct="1">
                        <a:lnSpc>
                          <a:spcPct val="100000"/>
                        </a:lnSpc>
                        <a:spcBef>
                          <a:spcPct val="20000"/>
                        </a:spcBef>
                        <a:spcAft>
                          <a:spcPct val="0"/>
                        </a:spcAft>
                        <a:buClr>
                          <a:schemeClr val="hlink"/>
                        </a:buClr>
                        <a:buSzPct val="80000"/>
                        <a:buFont typeface="Wingdings" charset="2"/>
                        <a:buNone/>
                        <a:tabLst>
                          <a:tab pos="723900" algn="l"/>
                          <a:tab pos="1447800" algn="l"/>
                          <a:tab pos="2171700" algn="l"/>
                          <a:tab pos="2895600" algn="l"/>
                          <a:tab pos="3619500" algn="l"/>
                          <a:tab pos="4343400" algn="l"/>
                          <a:tab pos="5067300" algn="l"/>
                          <a:tab pos="5791200" algn="l"/>
                          <a:tab pos="6515100" algn="l"/>
                        </a:tabLst>
                      </a:pPr>
                      <a:r>
                        <a:rPr kumimoji="0" lang="es-ES" sz="1600" b="0" i="0" u="none" strike="noStrike" cap="none" normalizeH="0" baseline="0" smtClean="0">
                          <a:ln>
                            <a:noFill/>
                          </a:ln>
                          <a:solidFill>
                            <a:schemeClr val="tx1"/>
                          </a:solidFill>
                          <a:effectLst>
                            <a:outerShdw blurRad="38100" dist="38100" dir="2700000" algn="tl">
                              <a:srgbClr val="000000"/>
                            </a:outerShdw>
                          </a:effectLst>
                          <a:latin typeface="Tahoma" charset="0"/>
                        </a:rPr>
                        <a:t>-Alta probabilidad de progresión con necesidad de cirugía VM</a:t>
                      </a:r>
                    </a:p>
                  </a:txBody>
                  <a:tcPr marL="90000" marR="90000" marT="62676"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99FF"/>
                    </a:solidFill>
                  </a:tcPr>
                </a:tc>
              </a:tr>
              <a:tr h="342900">
                <a:tc>
                  <a:txBody>
                    <a:bodyPr/>
                    <a:lstStyle/>
                    <a:p>
                      <a:pPr marL="0" marR="0" lvl="0" indent="0" algn="l" defTabSz="1008063" rtl="0" eaLnBrk="1" fontAlgn="base" latinLnBrk="0" hangingPunct="1">
                        <a:lnSpc>
                          <a:spcPct val="100000"/>
                        </a:lnSpc>
                        <a:spcBef>
                          <a:spcPct val="20000"/>
                        </a:spcBef>
                        <a:spcAft>
                          <a:spcPct val="0"/>
                        </a:spcAft>
                        <a:buClr>
                          <a:schemeClr val="hlink"/>
                        </a:buClr>
                        <a:buSzPct val="80000"/>
                        <a:buFont typeface="Wingdings" charset="2"/>
                        <a:buNone/>
                        <a:tabLst>
                          <a:tab pos="723900" algn="l"/>
                          <a:tab pos="1447800" algn="l"/>
                          <a:tab pos="2171700" algn="l"/>
                          <a:tab pos="2895600" algn="l"/>
                          <a:tab pos="3619500" algn="l"/>
                          <a:tab pos="4343400" algn="l"/>
                          <a:tab pos="5067300" algn="l"/>
                          <a:tab pos="5791200" algn="l"/>
                          <a:tab pos="6515100" algn="l"/>
                        </a:tabLst>
                      </a:pPr>
                      <a:r>
                        <a:rPr kumimoji="0" lang="es-ES" sz="1600" b="1" i="0" u="sng" strike="noStrike" cap="none" normalizeH="0" baseline="0" dirty="0" smtClean="0">
                          <a:ln>
                            <a:noFill/>
                          </a:ln>
                          <a:solidFill>
                            <a:schemeClr val="tx1"/>
                          </a:solidFill>
                          <a:effectLst>
                            <a:outerShdw blurRad="38100" dist="38100" dir="2700000" algn="tl">
                              <a:srgbClr val="000000"/>
                            </a:outerShdw>
                          </a:effectLst>
                          <a:latin typeface="Tahoma" charset="0"/>
                        </a:rPr>
                        <a:t>PVM secundario</a:t>
                      </a:r>
                    </a:p>
                    <a:p>
                      <a:pPr marL="0" marR="0" lvl="0" indent="0" algn="l" defTabSz="1008063" rtl="0" eaLnBrk="1" fontAlgn="base" latinLnBrk="0" hangingPunct="1">
                        <a:lnSpc>
                          <a:spcPct val="100000"/>
                        </a:lnSpc>
                        <a:spcBef>
                          <a:spcPct val="20000"/>
                        </a:spcBef>
                        <a:spcAft>
                          <a:spcPct val="0"/>
                        </a:spcAft>
                        <a:buClr>
                          <a:schemeClr val="hlink"/>
                        </a:buClr>
                        <a:buSzPct val="80000"/>
                        <a:buFont typeface="Wingdings" charset="2"/>
                        <a:buNone/>
                        <a:tabLst>
                          <a:tab pos="723900" algn="l"/>
                          <a:tab pos="1447800" algn="l"/>
                          <a:tab pos="2171700" algn="l"/>
                          <a:tab pos="2895600" algn="l"/>
                          <a:tab pos="3619500" algn="l"/>
                          <a:tab pos="4343400" algn="l"/>
                          <a:tab pos="5067300" algn="l"/>
                          <a:tab pos="5791200" algn="l"/>
                          <a:tab pos="6515100" algn="l"/>
                        </a:tabLst>
                      </a:pPr>
                      <a:r>
                        <a:rPr kumimoji="0" lang="es-ES" sz="1600" b="0" i="0" u="none" strike="noStrike" cap="none" normalizeH="0" baseline="0" dirty="0" smtClean="0">
                          <a:ln>
                            <a:noFill/>
                          </a:ln>
                          <a:solidFill>
                            <a:schemeClr val="tx1"/>
                          </a:solidFill>
                          <a:effectLst>
                            <a:outerShdw blurRad="38100" dist="38100" dir="2700000" algn="tl">
                              <a:srgbClr val="000000"/>
                            </a:outerShdw>
                          </a:effectLst>
                          <a:latin typeface="Tahoma" charset="0"/>
                        </a:rPr>
                        <a:t>-Síndrome de </a:t>
                      </a:r>
                      <a:r>
                        <a:rPr kumimoji="0" lang="es-ES" sz="1600" b="0" i="0" u="none" strike="noStrike" cap="none" normalizeH="0" baseline="0" dirty="0" err="1" smtClean="0">
                          <a:ln>
                            <a:noFill/>
                          </a:ln>
                          <a:solidFill>
                            <a:schemeClr val="tx1"/>
                          </a:solidFill>
                          <a:effectLst>
                            <a:outerShdw blurRad="38100" dist="38100" dir="2700000" algn="tl">
                              <a:srgbClr val="000000"/>
                            </a:outerShdw>
                          </a:effectLst>
                          <a:latin typeface="Tahoma" charset="0"/>
                        </a:rPr>
                        <a:t>Marfan</a:t>
                      </a:r>
                      <a:endParaRPr kumimoji="0" lang="es-ES" sz="1600" b="0" i="0" u="none" strike="noStrike" cap="none" normalizeH="0" baseline="0" dirty="0" smtClean="0">
                        <a:ln>
                          <a:noFill/>
                        </a:ln>
                        <a:solidFill>
                          <a:schemeClr val="tx1"/>
                        </a:solidFill>
                        <a:effectLst>
                          <a:outerShdw blurRad="38100" dist="38100" dir="2700000" algn="tl">
                            <a:srgbClr val="000000"/>
                          </a:outerShdw>
                        </a:effectLst>
                        <a:latin typeface="Tahoma" charset="0"/>
                      </a:endParaRPr>
                    </a:p>
                    <a:p>
                      <a:pPr marL="0" marR="0" lvl="0" indent="0" algn="l" defTabSz="1008063" rtl="0" eaLnBrk="1" fontAlgn="base" latinLnBrk="0" hangingPunct="1">
                        <a:lnSpc>
                          <a:spcPct val="100000"/>
                        </a:lnSpc>
                        <a:spcBef>
                          <a:spcPct val="20000"/>
                        </a:spcBef>
                        <a:spcAft>
                          <a:spcPct val="0"/>
                        </a:spcAft>
                        <a:buClr>
                          <a:schemeClr val="hlink"/>
                        </a:buClr>
                        <a:buSzPct val="80000"/>
                        <a:buFont typeface="Wingdings" charset="2"/>
                        <a:buNone/>
                        <a:tabLst>
                          <a:tab pos="723900" algn="l"/>
                          <a:tab pos="1447800" algn="l"/>
                          <a:tab pos="2171700" algn="l"/>
                          <a:tab pos="2895600" algn="l"/>
                          <a:tab pos="3619500" algn="l"/>
                          <a:tab pos="4343400" algn="l"/>
                          <a:tab pos="5067300" algn="l"/>
                          <a:tab pos="5791200" algn="l"/>
                          <a:tab pos="6515100" algn="l"/>
                        </a:tabLst>
                      </a:pPr>
                      <a:r>
                        <a:rPr kumimoji="0" lang="es-ES" sz="1600" b="0" i="0" u="none" strike="noStrike" cap="none" normalizeH="0" baseline="0" dirty="0" smtClean="0">
                          <a:ln>
                            <a:noFill/>
                          </a:ln>
                          <a:solidFill>
                            <a:schemeClr val="tx1"/>
                          </a:solidFill>
                          <a:effectLst>
                            <a:outerShdw blurRad="38100" dist="38100" dir="2700000" algn="tl">
                              <a:srgbClr val="000000"/>
                            </a:outerShdw>
                          </a:effectLst>
                          <a:latin typeface="Tahoma" charset="0"/>
                        </a:rPr>
                        <a:t>-MCH</a:t>
                      </a:r>
                    </a:p>
                    <a:p>
                      <a:pPr marL="0" marR="0" lvl="0" indent="0" algn="l" defTabSz="1008063" rtl="0" eaLnBrk="1" fontAlgn="base" latinLnBrk="0" hangingPunct="1">
                        <a:lnSpc>
                          <a:spcPct val="100000"/>
                        </a:lnSpc>
                        <a:spcBef>
                          <a:spcPct val="20000"/>
                        </a:spcBef>
                        <a:spcAft>
                          <a:spcPct val="0"/>
                        </a:spcAft>
                        <a:buClr>
                          <a:schemeClr val="hlink"/>
                        </a:buClr>
                        <a:buSzPct val="80000"/>
                        <a:buFont typeface="Wingdings" charset="2"/>
                        <a:buNone/>
                        <a:tabLst>
                          <a:tab pos="723900" algn="l"/>
                          <a:tab pos="1447800" algn="l"/>
                          <a:tab pos="2171700" algn="l"/>
                          <a:tab pos="2895600" algn="l"/>
                          <a:tab pos="3619500" algn="l"/>
                          <a:tab pos="4343400" algn="l"/>
                          <a:tab pos="5067300" algn="l"/>
                          <a:tab pos="5791200" algn="l"/>
                          <a:tab pos="6515100" algn="l"/>
                        </a:tabLst>
                      </a:pPr>
                      <a:r>
                        <a:rPr kumimoji="0" lang="es-ES" sz="1600" b="0" i="0" u="none" strike="noStrike" cap="none" normalizeH="0" baseline="0" dirty="0" smtClean="0">
                          <a:ln>
                            <a:noFill/>
                          </a:ln>
                          <a:solidFill>
                            <a:schemeClr val="tx1"/>
                          </a:solidFill>
                          <a:effectLst>
                            <a:outerShdw blurRad="38100" dist="38100" dir="2700000" algn="tl">
                              <a:srgbClr val="000000"/>
                            </a:outerShdw>
                          </a:effectLst>
                          <a:latin typeface="Tahoma" charset="0"/>
                        </a:rPr>
                        <a:t>-Síndrome de </a:t>
                      </a:r>
                      <a:r>
                        <a:rPr kumimoji="0" lang="es-ES" sz="1600" b="0" i="0" u="none" strike="noStrike" cap="none" normalizeH="0" baseline="0" dirty="0" err="1" smtClean="0">
                          <a:ln>
                            <a:noFill/>
                          </a:ln>
                          <a:solidFill>
                            <a:schemeClr val="tx1"/>
                          </a:solidFill>
                          <a:effectLst>
                            <a:outerShdw blurRad="38100" dist="38100" dir="2700000" algn="tl">
                              <a:srgbClr val="000000"/>
                            </a:outerShdw>
                          </a:effectLst>
                          <a:latin typeface="Tahoma" charset="0"/>
                        </a:rPr>
                        <a:t>Ehlers-Danlos</a:t>
                      </a:r>
                      <a:endParaRPr kumimoji="0" lang="es-ES" sz="1600" b="0" i="0" u="none" strike="noStrike" cap="none" normalizeH="0" baseline="0" dirty="0" smtClean="0">
                        <a:ln>
                          <a:noFill/>
                        </a:ln>
                        <a:solidFill>
                          <a:schemeClr val="tx1"/>
                        </a:solidFill>
                        <a:effectLst>
                          <a:outerShdw blurRad="38100" dist="38100" dir="2700000" algn="tl">
                            <a:srgbClr val="000000"/>
                          </a:outerShdw>
                        </a:effectLst>
                        <a:latin typeface="Tahoma" charset="0"/>
                      </a:endParaRPr>
                    </a:p>
                    <a:p>
                      <a:pPr marL="0" marR="0" lvl="0" indent="0" algn="l" defTabSz="1008063" rtl="0" eaLnBrk="1" fontAlgn="base" latinLnBrk="0" hangingPunct="1">
                        <a:lnSpc>
                          <a:spcPct val="100000"/>
                        </a:lnSpc>
                        <a:spcBef>
                          <a:spcPct val="20000"/>
                        </a:spcBef>
                        <a:spcAft>
                          <a:spcPct val="0"/>
                        </a:spcAft>
                        <a:buClr>
                          <a:schemeClr val="hlink"/>
                        </a:buClr>
                        <a:buSzPct val="80000"/>
                        <a:buFont typeface="Wingdings" charset="2"/>
                        <a:buNone/>
                        <a:tabLst>
                          <a:tab pos="723900" algn="l"/>
                          <a:tab pos="1447800" algn="l"/>
                          <a:tab pos="2171700" algn="l"/>
                          <a:tab pos="2895600" algn="l"/>
                          <a:tab pos="3619500" algn="l"/>
                          <a:tab pos="4343400" algn="l"/>
                          <a:tab pos="5067300" algn="l"/>
                          <a:tab pos="5791200" algn="l"/>
                          <a:tab pos="6515100" algn="l"/>
                        </a:tabLst>
                      </a:pPr>
                      <a:r>
                        <a:rPr kumimoji="0" lang="es-ES" sz="1600" b="0" i="0" u="none" strike="noStrike" cap="none" normalizeH="0" baseline="0" dirty="0" smtClean="0">
                          <a:ln>
                            <a:noFill/>
                          </a:ln>
                          <a:solidFill>
                            <a:schemeClr val="tx1"/>
                          </a:solidFill>
                          <a:effectLst>
                            <a:outerShdw blurRad="38100" dist="38100" dir="2700000" algn="tl">
                              <a:srgbClr val="000000"/>
                            </a:outerShdw>
                          </a:effectLst>
                          <a:latin typeface="Tahoma" charset="0"/>
                        </a:rPr>
                        <a:t>-Otras enfermedades de tejido conjuntivo</a:t>
                      </a:r>
                    </a:p>
                  </a:txBody>
                  <a:tcPr marL="90000" marR="90000" marT="62676" marB="46800"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99CCFF"/>
                    </a:solidFill>
                  </a:tcPr>
                </a:tc>
              </a:tr>
            </a:tbl>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Grp="1" noChangeArrowheads="1"/>
          </p:cNvSpPr>
          <p:nvPr>
            <p:ph type="title"/>
          </p:nvPr>
        </p:nvSpPr>
        <p:spPr>
          <a:xfrm>
            <a:off x="720725" y="555625"/>
            <a:ext cx="8628063" cy="1262063"/>
          </a:xfrm>
          <a:ln/>
        </p:spPr>
        <p:txBody>
          <a:bodyPr lIns="0" tIns="28224" rIns="0" bIns="0"/>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sz="6100">
                <a:solidFill>
                  <a:srgbClr val="008000"/>
                </a:solidFill>
              </a:rPr>
              <a:t>SÍNTOMAS</a:t>
            </a:r>
          </a:p>
        </p:txBody>
      </p:sp>
      <p:sp>
        <p:nvSpPr>
          <p:cNvPr id="44034" name="Rectangle 2"/>
          <p:cNvSpPr>
            <a:spLocks noGrp="1" noChangeArrowheads="1"/>
          </p:cNvSpPr>
          <p:nvPr>
            <p:ph type="body" idx="1"/>
          </p:nvPr>
        </p:nvSpPr>
        <p:spPr>
          <a:xfrm>
            <a:off x="504825" y="1763713"/>
            <a:ext cx="9074150" cy="4957762"/>
          </a:xfrm>
          <a:ln/>
        </p:spPr>
        <p:txBody>
          <a:bodyPr lIns="0" tIns="21168" rIns="0" bIns="0"/>
          <a:lstStyle/>
          <a:p>
            <a:pPr marL="431800" indent="-323850">
              <a:buClr>
                <a:srgbClr val="0E594D"/>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sz="3100"/>
              <a:t>La mayoría permanecen asintomáticos durante toda su vida</a:t>
            </a:r>
          </a:p>
          <a:p>
            <a:pPr marL="431800" indent="-323850">
              <a:buClr>
                <a:srgbClr val="0E594D"/>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s-ES" sz="3100"/>
          </a:p>
          <a:p>
            <a:pPr marL="431800" indent="-323850">
              <a:buClr>
                <a:srgbClr val="0E594D"/>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sz="3100"/>
              <a:t>Síncope, presíncope, palpitaciones, hipotensión ortostática </a:t>
            </a:r>
          </a:p>
          <a:p>
            <a:pPr marL="431800" indent="-323850">
              <a:buClr>
                <a:srgbClr val="0E594D"/>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s-ES" sz="3100"/>
          </a:p>
          <a:p>
            <a:pPr marL="431800" indent="-323850">
              <a:buClr>
                <a:srgbClr val="0E594D"/>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sz="3100"/>
              <a:t>Molestias torácicas que puede ser típico de angina → secundario a una tensión anormal en los músculos papilares</a:t>
            </a:r>
          </a:p>
        </p:txBody>
      </p:sp>
      <p:pic>
        <p:nvPicPr>
          <p:cNvPr id="44035" name="Picture 3"/>
          <p:cNvPicPr>
            <a:picLocks noChangeAspect="1" noChangeArrowheads="1"/>
          </p:cNvPicPr>
          <p:nvPr/>
        </p:nvPicPr>
        <p:blipFill>
          <a:blip r:embed="rId3"/>
          <a:srcRect/>
          <a:stretch>
            <a:fillRect/>
          </a:stretch>
        </p:blipFill>
        <p:spPr bwMode="auto">
          <a:xfrm>
            <a:off x="6985000" y="5940425"/>
            <a:ext cx="1979613" cy="1409700"/>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Grp="1" noChangeArrowheads="1"/>
          </p:cNvSpPr>
          <p:nvPr>
            <p:ph type="title"/>
          </p:nvPr>
        </p:nvSpPr>
        <p:spPr>
          <a:xfrm>
            <a:off x="720725" y="539750"/>
            <a:ext cx="8607425" cy="1262063"/>
          </a:xfrm>
          <a:ln/>
        </p:spPr>
        <p:txBody>
          <a:bodyPr lIns="0" tIns="21168" rIns="0" bIns="0"/>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a:t>Criterios ecocardiográficos</a:t>
            </a:r>
          </a:p>
        </p:txBody>
      </p:sp>
      <p:sp>
        <p:nvSpPr>
          <p:cNvPr id="45058" name="Rectangle 2"/>
          <p:cNvSpPr>
            <a:spLocks noGrp="1" noChangeArrowheads="1"/>
          </p:cNvSpPr>
          <p:nvPr>
            <p:ph type="body" idx="1"/>
          </p:nvPr>
        </p:nvSpPr>
        <p:spPr>
          <a:xfrm>
            <a:off x="720725" y="2257425"/>
            <a:ext cx="8607425" cy="4762500"/>
          </a:xfrm>
          <a:ln/>
        </p:spPr>
        <p:txBody>
          <a:bodyPr lIns="0" tIns="21168" rIns="0" bIns="0"/>
          <a:lstStyle/>
          <a:p>
            <a:pPr marL="431800" indent="-323850">
              <a:buClr>
                <a:srgbClr val="0E594D"/>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sz="2700"/>
              <a:t>Desplazamiento superior de uno o ambos velos valvulares más de 2 mm por encima del plano del anillo en el eje mayor.</a:t>
            </a:r>
          </a:p>
          <a:p>
            <a:pPr marL="431800" indent="-323850">
              <a:buClr>
                <a:srgbClr val="0E594D"/>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sz="2700"/>
              <a:t>Engrosamiento (&gt;5mm) y redundancia difusos de los velos.</a:t>
            </a:r>
          </a:p>
          <a:p>
            <a:pPr marL="431800" indent="-323850">
              <a:buClr>
                <a:srgbClr val="0E594D"/>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sz="2700"/>
              <a:t>Longitud y movilidad cordal excesiva.</a:t>
            </a:r>
          </a:p>
          <a:p>
            <a:pPr marL="431800" indent="-323850">
              <a:buClr>
                <a:srgbClr val="0E594D"/>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sz="2700"/>
              <a:t>Signos de rotura de las cuerdas </a:t>
            </a:r>
          </a:p>
          <a:p>
            <a:pPr marL="431800" indent="-323850">
              <a:buClr>
                <a:srgbClr val="0E594D"/>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sz="2700"/>
              <a:t>Dilatación anular</a:t>
            </a:r>
          </a:p>
        </p:txBody>
      </p:sp>
      <p:pic>
        <p:nvPicPr>
          <p:cNvPr id="45059" name="Picture 3"/>
          <p:cNvPicPr>
            <a:picLocks noChangeAspect="1" noChangeArrowheads="1"/>
          </p:cNvPicPr>
          <p:nvPr/>
        </p:nvPicPr>
        <p:blipFill>
          <a:blip r:embed="rId3"/>
          <a:srcRect l="61418" b="46840"/>
          <a:stretch>
            <a:fillRect/>
          </a:stretch>
        </p:blipFill>
        <p:spPr bwMode="auto">
          <a:xfrm>
            <a:off x="6840538" y="4211638"/>
            <a:ext cx="2879725" cy="2879725"/>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1"/>
          <p:cNvPicPr>
            <a:picLocks noChangeAspect="1" noChangeArrowheads="1"/>
          </p:cNvPicPr>
          <p:nvPr/>
        </p:nvPicPr>
        <p:blipFill>
          <a:blip r:embed="rId3"/>
          <a:srcRect l="4630" r="4880" b="2168"/>
          <a:stretch>
            <a:fillRect/>
          </a:stretch>
        </p:blipFill>
        <p:spPr bwMode="auto">
          <a:xfrm>
            <a:off x="1979613" y="360363"/>
            <a:ext cx="6480175" cy="7019925"/>
          </a:xfrm>
          <a:prstGeom prst="rect">
            <a:avLst/>
          </a:prstGeom>
          <a:noFill/>
          <a:ln w="72000">
            <a:solidFill>
              <a:srgbClr val="000080"/>
            </a:solid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1"/>
          <p:cNvPicPr>
            <a:picLocks noChangeAspect="1" noChangeArrowheads="1"/>
          </p:cNvPicPr>
          <p:nvPr/>
        </p:nvPicPr>
        <p:blipFill>
          <a:blip r:embed="rId3"/>
          <a:srcRect l="12074" t="11012" r="17055" b="7474"/>
          <a:stretch>
            <a:fillRect/>
          </a:stretch>
        </p:blipFill>
        <p:spPr bwMode="auto">
          <a:xfrm>
            <a:off x="0" y="0"/>
            <a:ext cx="4859338" cy="3600450"/>
          </a:xfrm>
          <a:prstGeom prst="rect">
            <a:avLst/>
          </a:prstGeom>
          <a:noFill/>
          <a:ln w="36000">
            <a:solidFill>
              <a:srgbClr val="FFFFFF"/>
            </a:solidFill>
            <a:round/>
            <a:headEnd/>
            <a:tailEnd/>
          </a:ln>
          <a:effectLst/>
        </p:spPr>
      </p:pic>
      <p:pic>
        <p:nvPicPr>
          <p:cNvPr id="47106" name="Picture 2"/>
          <p:cNvPicPr>
            <a:picLocks noChangeAspect="1" noChangeArrowheads="1"/>
          </p:cNvPicPr>
          <p:nvPr/>
        </p:nvPicPr>
        <p:blipFill>
          <a:blip r:embed="rId4"/>
          <a:srcRect l="19160" t="9229" r="12329" b="7690"/>
          <a:stretch>
            <a:fillRect/>
          </a:stretch>
        </p:blipFill>
        <p:spPr bwMode="auto">
          <a:xfrm>
            <a:off x="4859338" y="0"/>
            <a:ext cx="5219700" cy="3600450"/>
          </a:xfrm>
          <a:prstGeom prst="rect">
            <a:avLst/>
          </a:prstGeom>
          <a:noFill/>
          <a:ln w="36000">
            <a:solidFill>
              <a:srgbClr val="FFFFFF"/>
            </a:solidFill>
            <a:round/>
            <a:headEnd/>
            <a:tailEnd/>
          </a:ln>
          <a:effectLst/>
        </p:spPr>
      </p:pic>
      <p:pic>
        <p:nvPicPr>
          <p:cNvPr id="47107" name="Picture 3"/>
          <p:cNvPicPr>
            <a:picLocks noChangeAspect="1" noChangeArrowheads="1"/>
          </p:cNvPicPr>
          <p:nvPr/>
        </p:nvPicPr>
        <p:blipFill>
          <a:blip r:embed="rId5"/>
          <a:srcRect l="19160" t="11012" r="12325" b="7474"/>
          <a:stretch>
            <a:fillRect/>
          </a:stretch>
        </p:blipFill>
        <p:spPr bwMode="auto">
          <a:xfrm>
            <a:off x="0" y="3600450"/>
            <a:ext cx="4859338" cy="3959225"/>
          </a:xfrm>
          <a:prstGeom prst="rect">
            <a:avLst/>
          </a:prstGeom>
          <a:noFill/>
          <a:ln w="36000">
            <a:solidFill>
              <a:srgbClr val="FFFFFF"/>
            </a:solidFill>
            <a:round/>
            <a:headEnd/>
            <a:tailEnd/>
          </a:ln>
          <a:effectLst/>
        </p:spPr>
      </p:pic>
      <p:pic>
        <p:nvPicPr>
          <p:cNvPr id="47108" name="Picture 4"/>
          <p:cNvPicPr>
            <a:picLocks noChangeAspect="1" noChangeArrowheads="1"/>
          </p:cNvPicPr>
          <p:nvPr/>
        </p:nvPicPr>
        <p:blipFill>
          <a:blip r:embed="rId6"/>
          <a:srcRect l="14436" t="11073" r="14691" b="7541"/>
          <a:stretch>
            <a:fillRect/>
          </a:stretch>
        </p:blipFill>
        <p:spPr bwMode="auto">
          <a:xfrm>
            <a:off x="4859338" y="3600450"/>
            <a:ext cx="5219700" cy="3959225"/>
          </a:xfrm>
          <a:prstGeom prst="rect">
            <a:avLst/>
          </a:prstGeom>
          <a:noFill/>
          <a:ln w="36000">
            <a:solidFill>
              <a:srgbClr val="FFFFFF"/>
            </a:solid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Grp="1" noChangeArrowheads="1"/>
          </p:cNvSpPr>
          <p:nvPr>
            <p:ph type="title"/>
          </p:nvPr>
        </p:nvSpPr>
        <p:spPr>
          <a:xfrm>
            <a:off x="504825" y="303213"/>
            <a:ext cx="9074150" cy="1260475"/>
          </a:xfrm>
          <a:ln/>
        </p:spPr>
        <p:txBody>
          <a:bodyPr lIns="0" tIns="24695" rIns="0" bIns="0"/>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sz="5500">
                <a:solidFill>
                  <a:srgbClr val="008000"/>
                </a:solidFill>
              </a:rPr>
              <a:t>ECG</a:t>
            </a:r>
          </a:p>
        </p:txBody>
      </p:sp>
      <p:sp>
        <p:nvSpPr>
          <p:cNvPr id="48130" name="Rectangle 2"/>
          <p:cNvSpPr>
            <a:spLocks noGrp="1" noChangeArrowheads="1"/>
          </p:cNvSpPr>
          <p:nvPr>
            <p:ph type="body" idx="1"/>
          </p:nvPr>
        </p:nvSpPr>
        <p:spPr>
          <a:xfrm>
            <a:off x="504825" y="1763713"/>
            <a:ext cx="9074150" cy="4957762"/>
          </a:xfrm>
          <a:ln/>
        </p:spPr>
        <p:txBody>
          <a:bodyPr lIns="0" tIns="21168" rIns="0" bIns="0"/>
          <a:lstStyle/>
          <a:p>
            <a:pPr marL="431800" indent="-323850">
              <a:buClr>
                <a:srgbClr val="0E594D"/>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sz="2800" dirty="0"/>
              <a:t>Es normal habitualmente en pacientes asintomáticos</a:t>
            </a:r>
          </a:p>
          <a:p>
            <a:pPr marL="431800" indent="-323850">
              <a:buClr>
                <a:srgbClr val="0E594D"/>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s-ES" sz="2800" dirty="0"/>
          </a:p>
          <a:p>
            <a:pPr marL="431800" indent="-323850">
              <a:buClr>
                <a:srgbClr val="0E594D"/>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sz="2800" dirty="0"/>
              <a:t>En una </a:t>
            </a:r>
            <a:r>
              <a:rPr lang="es-ES" sz="2800" dirty="0" err="1"/>
              <a:t>mínoría</a:t>
            </a:r>
            <a:r>
              <a:rPr lang="es-ES" sz="2800" dirty="0"/>
              <a:t> de pacientes asintomáticos y en muchos sintomáticos el ECG muestra una onda T invertida o bifásica y cambios inespecíficos del ST en derivaciones inferiores</a:t>
            </a:r>
          </a:p>
          <a:p>
            <a:pPr marL="431800" indent="-323850">
              <a:buClrTx/>
              <a:buSzTx/>
              <a:buFontTx/>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s-ES" sz="2800" dirty="0"/>
          </a:p>
        </p:txBody>
      </p:sp>
      <p:pic>
        <p:nvPicPr>
          <p:cNvPr id="48131" name="Picture 3"/>
          <p:cNvPicPr>
            <a:picLocks noChangeAspect="1" noChangeArrowheads="1"/>
          </p:cNvPicPr>
          <p:nvPr/>
        </p:nvPicPr>
        <p:blipFill>
          <a:blip r:embed="rId3"/>
          <a:srcRect/>
          <a:stretch>
            <a:fillRect/>
          </a:stretch>
        </p:blipFill>
        <p:spPr bwMode="auto">
          <a:xfrm>
            <a:off x="4044950" y="4679950"/>
            <a:ext cx="3875088" cy="2386013"/>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Grp="1" noChangeArrowheads="1"/>
          </p:cNvSpPr>
          <p:nvPr>
            <p:ph type="title"/>
          </p:nvPr>
        </p:nvSpPr>
        <p:spPr>
          <a:xfrm>
            <a:off x="504825" y="303213"/>
            <a:ext cx="9074150" cy="1260475"/>
          </a:xfrm>
          <a:ln/>
        </p:spPr>
        <p:txBody>
          <a:bodyPr lIns="0" tIns="28224" rIns="0" bIns="0"/>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sz="6100" dirty="0">
                <a:solidFill>
                  <a:srgbClr val="008000"/>
                </a:solidFill>
              </a:rPr>
              <a:t>ARRITMIAS</a:t>
            </a:r>
          </a:p>
        </p:txBody>
      </p:sp>
      <p:sp>
        <p:nvSpPr>
          <p:cNvPr id="49154" name="Rectangle 2"/>
          <p:cNvSpPr>
            <a:spLocks noGrp="1" noChangeArrowheads="1"/>
          </p:cNvSpPr>
          <p:nvPr>
            <p:ph type="body" idx="1"/>
          </p:nvPr>
        </p:nvSpPr>
        <p:spPr>
          <a:xfrm>
            <a:off x="504825" y="1763713"/>
            <a:ext cx="5481638" cy="2363787"/>
          </a:xfrm>
          <a:ln/>
        </p:spPr>
        <p:txBody>
          <a:bodyPr lIns="0" tIns="21168" rIns="0" bIns="0"/>
          <a:lstStyle/>
          <a:p>
            <a:pPr marL="431800" indent="-323850">
              <a:buClr>
                <a:srgbClr val="0E594D"/>
              </a:buClr>
              <a:buSzPct val="45000"/>
              <a:buFont typeface="Wingdings" charset="2"/>
              <a:buChar char=""/>
              <a:tabLst>
                <a:tab pos="723900" algn="l"/>
                <a:tab pos="1447800" algn="l"/>
                <a:tab pos="2171700" algn="l"/>
                <a:tab pos="2895600" algn="l"/>
                <a:tab pos="3619500" algn="l"/>
                <a:tab pos="4343400" algn="l"/>
                <a:tab pos="5067300" algn="l"/>
              </a:tabLst>
            </a:pPr>
            <a:r>
              <a:rPr lang="es-ES" sz="2400" dirty="0" err="1"/>
              <a:t>Extrasistolia</a:t>
            </a:r>
            <a:r>
              <a:rPr lang="es-ES" sz="2400" dirty="0"/>
              <a:t> auricular o ventricular</a:t>
            </a:r>
          </a:p>
          <a:p>
            <a:pPr marL="431800" indent="-323850">
              <a:buClr>
                <a:srgbClr val="0E594D"/>
              </a:buClr>
              <a:buSzPct val="45000"/>
              <a:buFont typeface="Wingdings" charset="2"/>
              <a:buChar char=""/>
              <a:tabLst>
                <a:tab pos="723900" algn="l"/>
                <a:tab pos="1447800" algn="l"/>
                <a:tab pos="2171700" algn="l"/>
                <a:tab pos="2895600" algn="l"/>
                <a:tab pos="3619500" algn="l"/>
                <a:tab pos="4343400" algn="l"/>
                <a:tab pos="5067300" algn="l"/>
              </a:tabLst>
            </a:pPr>
            <a:r>
              <a:rPr lang="es-ES" sz="2400" dirty="0" err="1"/>
              <a:t>Taquiarritmias</a:t>
            </a:r>
            <a:r>
              <a:rPr lang="es-ES" sz="2400" dirty="0"/>
              <a:t> ventriculares</a:t>
            </a:r>
          </a:p>
          <a:p>
            <a:pPr marL="431800" indent="-323850">
              <a:buClr>
                <a:srgbClr val="0E594D"/>
              </a:buClr>
              <a:buSzPct val="45000"/>
              <a:buFont typeface="Wingdings" charset="2"/>
              <a:buChar char=""/>
              <a:tabLst>
                <a:tab pos="723900" algn="l"/>
                <a:tab pos="1447800" algn="l"/>
                <a:tab pos="2171700" algn="l"/>
                <a:tab pos="2895600" algn="l"/>
                <a:tab pos="3619500" algn="l"/>
                <a:tab pos="4343400" algn="l"/>
                <a:tab pos="5067300" algn="l"/>
              </a:tabLst>
            </a:pPr>
            <a:r>
              <a:rPr lang="es-ES" sz="2400" dirty="0" err="1"/>
              <a:t>Bradiarritmias</a:t>
            </a:r>
            <a:r>
              <a:rPr lang="es-ES" sz="2400" dirty="0"/>
              <a:t> por disfunción </a:t>
            </a:r>
            <a:r>
              <a:rPr lang="es-ES" sz="2400" dirty="0" err="1"/>
              <a:t>sinusal</a:t>
            </a:r>
            <a:endParaRPr lang="es-ES" sz="2400" dirty="0"/>
          </a:p>
          <a:p>
            <a:pPr marL="431800" indent="-323850">
              <a:buClr>
                <a:srgbClr val="0E594D"/>
              </a:buClr>
              <a:buSzPct val="45000"/>
              <a:buFont typeface="Wingdings" charset="2"/>
              <a:buChar char=""/>
              <a:tabLst>
                <a:tab pos="723900" algn="l"/>
                <a:tab pos="1447800" algn="l"/>
                <a:tab pos="2171700" algn="l"/>
                <a:tab pos="2895600" algn="l"/>
                <a:tab pos="3619500" algn="l"/>
                <a:tab pos="4343400" algn="l"/>
                <a:tab pos="5067300" algn="l"/>
              </a:tabLst>
            </a:pPr>
            <a:r>
              <a:rPr lang="es-ES" sz="2400" dirty="0"/>
              <a:t>Diversos grados de BAV</a:t>
            </a:r>
          </a:p>
        </p:txBody>
      </p:sp>
      <p:pic>
        <p:nvPicPr>
          <p:cNvPr id="49155" name="Picture 3"/>
          <p:cNvPicPr>
            <a:picLocks noChangeAspect="1" noChangeArrowheads="1"/>
          </p:cNvPicPr>
          <p:nvPr/>
        </p:nvPicPr>
        <p:blipFill>
          <a:blip r:embed="rId3"/>
          <a:srcRect t="11423"/>
          <a:stretch>
            <a:fillRect/>
          </a:stretch>
        </p:blipFill>
        <p:spPr bwMode="auto">
          <a:xfrm>
            <a:off x="6336456" y="1403573"/>
            <a:ext cx="2741353" cy="2741354"/>
          </a:xfrm>
          <a:prstGeom prst="rect">
            <a:avLst/>
          </a:prstGeom>
          <a:noFill/>
          <a:ln w="9525">
            <a:noFill/>
            <a:round/>
            <a:headEnd/>
            <a:tailEnd/>
          </a:ln>
          <a:effectLst/>
        </p:spPr>
      </p:pic>
      <p:sp>
        <p:nvSpPr>
          <p:cNvPr id="49156" name="Text Box 4"/>
          <p:cNvSpPr txBox="1">
            <a:spLocks noChangeArrowheads="1"/>
          </p:cNvSpPr>
          <p:nvPr/>
        </p:nvSpPr>
        <p:spPr bwMode="auto">
          <a:xfrm>
            <a:off x="1368424" y="4355901"/>
            <a:ext cx="7019925" cy="964158"/>
          </a:xfrm>
          <a:prstGeom prst="rect">
            <a:avLst/>
          </a:prstGeom>
          <a:solidFill>
            <a:srgbClr val="000080"/>
          </a:solidFill>
          <a:ln w="9525">
            <a:noFill/>
            <a:round/>
            <a:headEnd/>
            <a:tailEnd/>
          </a:ln>
          <a:effectLst/>
        </p:spPr>
        <p:txBody>
          <a:bodyPr lIns="90000" tIns="64404" rIns="90000" bIns="45000"/>
          <a:lstStyle/>
          <a:p>
            <a:pPr>
              <a:tabLst>
                <a:tab pos="723900" algn="l"/>
                <a:tab pos="1447800" algn="l"/>
                <a:tab pos="2171700" algn="l"/>
                <a:tab pos="2895600" algn="l"/>
                <a:tab pos="3619500" algn="l"/>
                <a:tab pos="4343400" algn="l"/>
                <a:tab pos="5067300" algn="l"/>
                <a:tab pos="5791200" algn="l"/>
                <a:tab pos="6515100" algn="l"/>
              </a:tabLst>
            </a:pPr>
            <a:r>
              <a:rPr lang="es-ES" sz="2000" dirty="0" smtClean="0">
                <a:solidFill>
                  <a:srgbClr val="FFFFFF"/>
                </a:solidFill>
              </a:rPr>
              <a:t>Es probablemente debido a la d</a:t>
            </a:r>
            <a:r>
              <a:rPr lang="es-ES" sz="2000" dirty="0" smtClean="0">
                <a:solidFill>
                  <a:srgbClr val="FFFFFF"/>
                </a:solidFill>
              </a:rPr>
              <a:t>espolarización </a:t>
            </a:r>
            <a:r>
              <a:rPr lang="es-ES" sz="2000" dirty="0">
                <a:solidFill>
                  <a:srgbClr val="FFFFFF"/>
                </a:solidFill>
              </a:rPr>
              <a:t>diastólica de las fibras musculares en el velo anterior mitral en respuesta al estiramiento</a:t>
            </a:r>
          </a:p>
        </p:txBody>
      </p:sp>
      <p:sp>
        <p:nvSpPr>
          <p:cNvPr id="49157" name="Text Box 5"/>
          <p:cNvSpPr txBox="1">
            <a:spLocks noChangeArrowheads="1"/>
          </p:cNvSpPr>
          <p:nvPr/>
        </p:nvSpPr>
        <p:spPr bwMode="auto">
          <a:xfrm>
            <a:off x="470384" y="5508029"/>
            <a:ext cx="8607425" cy="1803400"/>
          </a:xfrm>
          <a:prstGeom prst="rect">
            <a:avLst/>
          </a:prstGeom>
          <a:solidFill>
            <a:schemeClr val="tx2">
              <a:lumMod val="90000"/>
            </a:schemeClr>
          </a:solidFill>
          <a:ln w="72000">
            <a:solidFill>
              <a:schemeClr val="bg2"/>
            </a:solidFill>
            <a:round/>
            <a:headEnd/>
            <a:tailEnd/>
          </a:ln>
          <a:effectLst/>
        </p:spPr>
        <p:txBody>
          <a:bodyPr lIns="36000" tIns="57168" rIns="36000" bIns="36000"/>
          <a:lstStyle/>
          <a:p>
            <a:pPr marL="431800" indent="-323850">
              <a:spcAft>
                <a:spcPts val="1425"/>
              </a:spcAft>
              <a:buClr>
                <a:srgbClr val="0E594D"/>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sz="2000" dirty="0">
                <a:solidFill>
                  <a:srgbClr val="000000"/>
                </a:solidFill>
              </a:rPr>
              <a:t>La taquicardia </a:t>
            </a:r>
            <a:r>
              <a:rPr lang="es-ES" sz="2000" dirty="0" err="1">
                <a:solidFill>
                  <a:srgbClr val="000000"/>
                </a:solidFill>
              </a:rPr>
              <a:t>supraventricular</a:t>
            </a:r>
            <a:r>
              <a:rPr lang="es-ES" sz="2000" dirty="0">
                <a:solidFill>
                  <a:srgbClr val="000000"/>
                </a:solidFill>
              </a:rPr>
              <a:t> paroxística es la </a:t>
            </a:r>
            <a:r>
              <a:rPr lang="es-ES" sz="2000" dirty="0" err="1">
                <a:solidFill>
                  <a:srgbClr val="000000"/>
                </a:solidFill>
              </a:rPr>
              <a:t>taquiarritmia</a:t>
            </a:r>
            <a:r>
              <a:rPr lang="es-ES" sz="2000" dirty="0">
                <a:solidFill>
                  <a:srgbClr val="000000"/>
                </a:solidFill>
              </a:rPr>
              <a:t> mantenida más frecuente</a:t>
            </a:r>
          </a:p>
          <a:p>
            <a:pPr marL="431800" indent="-323850">
              <a:spcAft>
                <a:spcPts val="1425"/>
              </a:spcAft>
              <a:buClr>
                <a:srgbClr val="0E594D"/>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sz="2000" dirty="0">
                <a:solidFill>
                  <a:srgbClr val="000000"/>
                </a:solidFill>
              </a:rPr>
              <a:t>Puede aumentar la </a:t>
            </a:r>
            <a:r>
              <a:rPr lang="es-ES" sz="2000" dirty="0" err="1">
                <a:solidFill>
                  <a:srgbClr val="000000"/>
                </a:solidFill>
              </a:rPr>
              <a:t>incidiencia</a:t>
            </a:r>
            <a:r>
              <a:rPr lang="es-ES" sz="2000" dirty="0">
                <a:solidFill>
                  <a:srgbClr val="000000"/>
                </a:solidFill>
              </a:rPr>
              <a:t> de vías de cortocircuito </a:t>
            </a:r>
            <a:r>
              <a:rPr lang="es-ES" sz="2000" dirty="0" err="1">
                <a:solidFill>
                  <a:srgbClr val="000000"/>
                </a:solidFill>
              </a:rPr>
              <a:t>auriculo</a:t>
            </a:r>
            <a:r>
              <a:rPr lang="es-ES" sz="2000" dirty="0">
                <a:solidFill>
                  <a:srgbClr val="000000"/>
                </a:solidFill>
              </a:rPr>
              <a:t>-ventriculares izquierdas (&gt; incidencia de WPW).</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752475" y="538163"/>
            <a:ext cx="8607425" cy="1262062"/>
          </a:xfrm>
          <a:ln/>
        </p:spPr>
        <p:txBody>
          <a:bodyPr lIns="0" tIns="28224" rIns="0" bIns="0"/>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sz="6100"/>
              <a:t>Etiología</a:t>
            </a:r>
          </a:p>
        </p:txBody>
      </p:sp>
      <p:sp>
        <p:nvSpPr>
          <p:cNvPr id="13314" name="Rectangle 2"/>
          <p:cNvSpPr>
            <a:spLocks noGrp="1" noChangeArrowheads="1"/>
          </p:cNvSpPr>
          <p:nvPr>
            <p:ph type="body" idx="1"/>
          </p:nvPr>
        </p:nvSpPr>
        <p:spPr>
          <a:xfrm>
            <a:off x="515938" y="1885950"/>
            <a:ext cx="8904287" cy="4783138"/>
          </a:xfrm>
          <a:ln/>
        </p:spPr>
        <p:txBody>
          <a:bodyPr lIns="0" tIns="21168" rIns="0" bIns="0"/>
          <a:lstStyle/>
          <a:p>
            <a:pPr marL="431800" indent="-323850">
              <a:buClr>
                <a:srgbClr val="0E594D"/>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a:t>Trastornos de los velos valvulares</a:t>
            </a:r>
          </a:p>
          <a:p>
            <a:pPr marL="431800" indent="-323850">
              <a:buClr>
                <a:srgbClr val="0E594D"/>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sz="3800" b="1">
                <a:solidFill>
                  <a:srgbClr val="0084D1"/>
                </a:solidFill>
              </a:rPr>
              <a:t>Trastornos del anillo mitral</a:t>
            </a:r>
          </a:p>
          <a:p>
            <a:pPr marL="1727200" lvl="1" indent="-573088">
              <a:buSzPct val="75000"/>
              <a:buFont typeface="Symbol"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sz="2700"/>
              <a:t>Miocardiopatía dilatada</a:t>
            </a:r>
          </a:p>
          <a:p>
            <a:pPr marL="1727200" lvl="1" indent="-573088">
              <a:buSzPct val="75000"/>
              <a:buFont typeface="Symbol"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sz="2700"/>
              <a:t>Calcificación</a:t>
            </a:r>
          </a:p>
          <a:p>
            <a:pPr marL="1727200" lvl="1" indent="-573088">
              <a:buSzPct val="75000"/>
              <a:buFont typeface="Symbol"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sz="2700"/>
              <a:t>Endocarditis infecciosa (formación de absceso)</a:t>
            </a:r>
          </a:p>
          <a:p>
            <a:pPr marL="431800" indent="-323850">
              <a:buClr>
                <a:srgbClr val="0E594D"/>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a:t>Anomalías de las cuerdas tendinosas</a:t>
            </a:r>
          </a:p>
          <a:p>
            <a:pPr marL="431800" indent="-323850">
              <a:buClr>
                <a:srgbClr val="0E594D"/>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a:t>Afectación de los músculos papilares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4400" dirty="0">
                <a:solidFill>
                  <a:srgbClr val="FF3300"/>
                </a:solidFill>
              </a:rPr>
              <a:t>EVOLUCIÓN DE LA ENFERMEDAD</a:t>
            </a:r>
          </a:p>
        </p:txBody>
      </p:sp>
      <p:sp>
        <p:nvSpPr>
          <p:cNvPr id="5" name="4 Marcador de texto"/>
          <p:cNvSpPr>
            <a:spLocks noGrp="1"/>
          </p:cNvSpPr>
          <p:nvPr>
            <p:ph type="body" sz="half" idx="3"/>
          </p:nvPr>
        </p:nvSpPr>
        <p:spPr>
          <a:xfrm>
            <a:off x="504825" y="1763613"/>
            <a:ext cx="9072563" cy="4956275"/>
          </a:xfrm>
        </p:spPr>
        <p:txBody>
          <a:bodyPr/>
          <a:lstStyle/>
          <a:p>
            <a:r>
              <a:rPr lang="es-ES" sz="2800" dirty="0"/>
              <a:t>En general, el pronóstico es excelente ya que la mayoría permanece asintomático durante años sin cambios clínicos</a:t>
            </a:r>
          </a:p>
          <a:p>
            <a:r>
              <a:rPr lang="es-ES" sz="2800" dirty="0"/>
              <a:t>Complicaciones más relevantes: </a:t>
            </a:r>
          </a:p>
          <a:p>
            <a:pPr lvl="1"/>
            <a:r>
              <a:rPr lang="es-ES" sz="2400" dirty="0"/>
              <a:t>IM progresiva</a:t>
            </a:r>
          </a:p>
          <a:p>
            <a:pPr lvl="1"/>
            <a:r>
              <a:rPr lang="es-ES" sz="2400" dirty="0"/>
              <a:t>Aumento gradual de cavidades izquierdas</a:t>
            </a:r>
          </a:p>
          <a:p>
            <a:pPr lvl="1"/>
            <a:r>
              <a:rPr lang="es-ES" sz="2400" dirty="0"/>
              <a:t>FA</a:t>
            </a:r>
          </a:p>
          <a:p>
            <a:pPr lvl="1"/>
            <a:r>
              <a:rPr lang="es-ES" sz="2400" dirty="0"/>
              <a:t>HTP</a:t>
            </a:r>
          </a:p>
          <a:p>
            <a:pPr lvl="1"/>
            <a:r>
              <a:rPr lang="es-ES" sz="2400" dirty="0"/>
              <a:t>ICC</a:t>
            </a:r>
          </a:p>
          <a:p>
            <a:pPr lvl="1"/>
            <a:r>
              <a:rPr lang="es-ES" sz="2400" dirty="0"/>
              <a:t>Endocarditis infecciosa</a:t>
            </a:r>
          </a:p>
        </p:txBody>
      </p:sp>
    </p:spTree>
    <p:extLst>
      <p:ext uri="{BB962C8B-B14F-4D97-AF65-F5344CB8AC3E}">
        <p14:creationId xmlns:p14="http://schemas.microsoft.com/office/powerpoint/2010/main" val="176213119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31800" y="2555701"/>
            <a:ext cx="9072563" cy="1258887"/>
          </a:xfrm>
        </p:spPr>
        <p:txBody>
          <a:bodyPr/>
          <a:lstStyle/>
          <a:p>
            <a:r>
              <a:rPr lang="es-ES" dirty="0" smtClean="0"/>
              <a:t>GRACIAS</a:t>
            </a:r>
            <a:endParaRPr lang="es-ES" dirty="0"/>
          </a:p>
        </p:txBody>
      </p:sp>
    </p:spTree>
    <p:extLst>
      <p:ext uri="{BB962C8B-B14F-4D97-AF65-F5344CB8AC3E}">
        <p14:creationId xmlns:p14="http://schemas.microsoft.com/office/powerpoint/2010/main" val="2313677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752475" y="538163"/>
            <a:ext cx="8607425" cy="1262062"/>
          </a:xfrm>
          <a:ln/>
        </p:spPr>
        <p:txBody>
          <a:bodyPr lIns="0" tIns="28224" rIns="0" bIns="0"/>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sz="6100"/>
              <a:t>Etiología</a:t>
            </a:r>
          </a:p>
        </p:txBody>
      </p:sp>
      <p:sp>
        <p:nvSpPr>
          <p:cNvPr id="14338" name="Rectangle 2"/>
          <p:cNvSpPr>
            <a:spLocks noGrp="1" noChangeArrowheads="1"/>
          </p:cNvSpPr>
          <p:nvPr>
            <p:ph type="body" idx="1"/>
          </p:nvPr>
        </p:nvSpPr>
        <p:spPr>
          <a:xfrm>
            <a:off x="515938" y="1885950"/>
            <a:ext cx="8904287" cy="4783138"/>
          </a:xfrm>
          <a:ln/>
        </p:spPr>
        <p:txBody>
          <a:bodyPr lIns="0" tIns="21168" rIns="0" bIns="0"/>
          <a:lstStyle/>
          <a:p>
            <a:pPr marL="431800" indent="-323850">
              <a:buClr>
                <a:srgbClr val="0E594D"/>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a:t>Trastornos de los velos valvulares</a:t>
            </a:r>
          </a:p>
          <a:p>
            <a:pPr marL="431800" indent="-323850">
              <a:buClr>
                <a:srgbClr val="0E594D"/>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a:t>Trastornos del anillo mitral</a:t>
            </a:r>
          </a:p>
          <a:p>
            <a:pPr marL="431800" indent="-323850">
              <a:buClr>
                <a:srgbClr val="0E594D"/>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sz="3800" b="1">
                <a:solidFill>
                  <a:srgbClr val="0084D1"/>
                </a:solidFill>
              </a:rPr>
              <a:t>Anomalías de las cuerdas tendinosas</a:t>
            </a:r>
          </a:p>
          <a:p>
            <a:pPr marL="1727200" lvl="1" indent="-573088">
              <a:buSzPct val="75000"/>
              <a:buFont typeface="Symbol"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sz="2700"/>
              <a:t>Degeneración mixomatosa</a:t>
            </a:r>
          </a:p>
          <a:p>
            <a:pPr marL="1727200" lvl="1" indent="-573088">
              <a:buSzPct val="75000"/>
              <a:buFont typeface="Symbol"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sz="2700"/>
              <a:t>Endocarditis infecciosa</a:t>
            </a:r>
          </a:p>
          <a:p>
            <a:pPr marL="1727200" lvl="1" indent="-573088">
              <a:buSzPct val="75000"/>
              <a:buFont typeface="Symbol"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sz="2700"/>
              <a:t>Traumatismo (valvulotomía balón percutánea)</a:t>
            </a:r>
          </a:p>
          <a:p>
            <a:pPr marL="1727200" lvl="1" indent="-573088">
              <a:buSzPct val="75000"/>
              <a:buFont typeface="Symbol"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sz="2700"/>
              <a:t>IAM</a:t>
            </a:r>
          </a:p>
          <a:p>
            <a:pPr marL="431800" indent="-323850">
              <a:buClr>
                <a:srgbClr val="0E594D"/>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a:t>Afectación de los músculos papilares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752475" y="538163"/>
            <a:ext cx="8607425" cy="1262062"/>
          </a:xfrm>
          <a:ln/>
        </p:spPr>
        <p:txBody>
          <a:bodyPr lIns="0" tIns="28224" rIns="0" bIns="0"/>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sz="6100"/>
              <a:t>Etiología</a:t>
            </a:r>
          </a:p>
        </p:txBody>
      </p:sp>
      <p:sp>
        <p:nvSpPr>
          <p:cNvPr id="15362" name="Rectangle 2"/>
          <p:cNvSpPr>
            <a:spLocks noGrp="1" noChangeArrowheads="1"/>
          </p:cNvSpPr>
          <p:nvPr>
            <p:ph type="body" idx="1"/>
          </p:nvPr>
        </p:nvSpPr>
        <p:spPr>
          <a:xfrm>
            <a:off x="515938" y="1885950"/>
            <a:ext cx="8904287" cy="4783138"/>
          </a:xfrm>
          <a:ln/>
        </p:spPr>
        <p:txBody>
          <a:bodyPr lIns="0" tIns="21168" rIns="0" bIns="0"/>
          <a:lstStyle/>
          <a:p>
            <a:pPr marL="431800" indent="-323850">
              <a:buClr>
                <a:srgbClr val="0E594D"/>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a:t>Trastornos de los velos valvulares</a:t>
            </a:r>
          </a:p>
          <a:p>
            <a:pPr marL="431800" indent="-323850">
              <a:buClr>
                <a:srgbClr val="0E594D"/>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a:t>Trastornos del anillo mitral</a:t>
            </a:r>
          </a:p>
          <a:p>
            <a:pPr marL="431800" indent="-323850">
              <a:buClr>
                <a:srgbClr val="0E594D"/>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a:t>Anomalías de las cuerdas tendinosas</a:t>
            </a:r>
          </a:p>
          <a:p>
            <a:pPr marL="431800" indent="-323850">
              <a:buClr>
                <a:srgbClr val="0E594D"/>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sz="3800" b="1">
                <a:solidFill>
                  <a:srgbClr val="0084D1"/>
                </a:solidFill>
              </a:rPr>
              <a:t>Afectación de los músculos papilares</a:t>
            </a:r>
          </a:p>
          <a:p>
            <a:pPr marL="1727200" lvl="1" indent="-573088">
              <a:buSzPct val="75000"/>
              <a:buFont typeface="Symbol"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sz="2700"/>
              <a:t>Cardiopatía isquémica</a:t>
            </a:r>
          </a:p>
          <a:p>
            <a:pPr marL="1727200" lvl="1" indent="-573088">
              <a:buSzPct val="75000"/>
              <a:buFont typeface="Symbol"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sz="2700"/>
              <a:t>Enfermedades infiltrantes (amiloidosis, sarcoidosis)</a:t>
            </a:r>
          </a:p>
          <a:p>
            <a:pPr marL="1727200" lvl="1" indent="-573088">
              <a:buSzPct val="75000"/>
              <a:buFont typeface="Symbol"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s-ES" sz="270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720725" y="539750"/>
            <a:ext cx="8607425" cy="1262063"/>
          </a:xfrm>
          <a:ln/>
        </p:spPr>
        <p:txBody>
          <a:bodyPr lIns="0" tIns="21168" rIns="0" bIns="0"/>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a:t>ECOCARDIOGRAFÍA</a:t>
            </a:r>
          </a:p>
        </p:txBody>
      </p:sp>
      <p:sp>
        <p:nvSpPr>
          <p:cNvPr id="16386" name="Rectangle 2"/>
          <p:cNvSpPr>
            <a:spLocks noGrp="1" noChangeArrowheads="1"/>
          </p:cNvSpPr>
          <p:nvPr>
            <p:ph type="body" idx="1"/>
          </p:nvPr>
        </p:nvSpPr>
        <p:spPr>
          <a:xfrm>
            <a:off x="504825" y="1763713"/>
            <a:ext cx="9074150" cy="4957762"/>
          </a:xfrm>
          <a:ln/>
        </p:spPr>
        <p:txBody>
          <a:bodyPr lIns="0" tIns="21168" rIns="0" bIns="0"/>
          <a:lstStyle/>
          <a:p>
            <a:pPr marL="431800" indent="-323850">
              <a:buClr>
                <a:srgbClr val="0E594D"/>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a:t>Diagnóstico de IM</a:t>
            </a:r>
          </a:p>
          <a:p>
            <a:pPr marL="431800" indent="-323850">
              <a:buClr>
                <a:srgbClr val="0E594D"/>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a:t>Determinar su etiología</a:t>
            </a:r>
          </a:p>
          <a:p>
            <a:pPr marL="431800" indent="-323850">
              <a:buClr>
                <a:srgbClr val="0E594D"/>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a:t>Posibilidad de reparación</a:t>
            </a:r>
          </a:p>
          <a:p>
            <a:pPr marL="431800" indent="-323850">
              <a:buClr>
                <a:srgbClr val="0E594D"/>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a:t>Cuantificar su gravedad</a:t>
            </a:r>
          </a:p>
        </p:txBody>
      </p:sp>
      <p:pic>
        <p:nvPicPr>
          <p:cNvPr id="16387" name="Picture 3"/>
          <p:cNvPicPr>
            <a:picLocks noChangeAspect="1" noChangeArrowheads="1"/>
          </p:cNvPicPr>
          <p:nvPr/>
        </p:nvPicPr>
        <p:blipFill>
          <a:blip r:embed="rId3"/>
          <a:srcRect/>
          <a:stretch>
            <a:fillRect/>
          </a:stretch>
        </p:blipFill>
        <p:spPr bwMode="auto">
          <a:xfrm>
            <a:off x="5472113" y="4248150"/>
            <a:ext cx="4179887" cy="3132138"/>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a:xfrm>
            <a:off x="504825" y="303213"/>
            <a:ext cx="9074150" cy="1260475"/>
          </a:xfrm>
          <a:ln/>
        </p:spPr>
        <p:txBody>
          <a:bodyPr lIns="0" tIns="21168" rIns="0" bIns="0"/>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a:t>Clasificación del grado de valvulopatía</a:t>
            </a:r>
          </a:p>
        </p:txBody>
      </p:sp>
      <p:sp>
        <p:nvSpPr>
          <p:cNvPr id="17410" name="Rectangle 2"/>
          <p:cNvSpPr>
            <a:spLocks noGrp="1" noChangeArrowheads="1"/>
          </p:cNvSpPr>
          <p:nvPr>
            <p:ph type="body" idx="1"/>
          </p:nvPr>
        </p:nvSpPr>
        <p:spPr>
          <a:xfrm>
            <a:off x="741363" y="2101850"/>
            <a:ext cx="8607425" cy="4813300"/>
          </a:xfrm>
          <a:ln/>
        </p:spPr>
        <p:txBody>
          <a:bodyPr lIns="0" tIns="21168" rIns="0" bIns="0"/>
          <a:lstStyle/>
          <a:p>
            <a:pPr marL="431800" indent="-323850">
              <a:lnSpc>
                <a:spcPct val="90000"/>
              </a:lnSpc>
              <a:buClr>
                <a:srgbClr val="0E594D"/>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sz="3000">
                <a:solidFill>
                  <a:schemeClr val="folHlink"/>
                </a:solidFill>
              </a:rPr>
              <a:t>Parámetros semi-cuantitativos:</a:t>
            </a:r>
          </a:p>
          <a:p>
            <a:pPr marL="1727200" lvl="1" indent="-573088">
              <a:lnSpc>
                <a:spcPct val="99000"/>
              </a:lnSpc>
              <a:buSzPct val="75000"/>
              <a:buFont typeface="Symbol"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sz="2000">
                <a:latin typeface="Century Gothic" pitchFamily="32" charset="0"/>
              </a:rPr>
              <a:t>Área de regurgitación</a:t>
            </a:r>
          </a:p>
          <a:p>
            <a:pPr marL="1727200" lvl="1" indent="-573088">
              <a:lnSpc>
                <a:spcPct val="99000"/>
              </a:lnSpc>
              <a:buSzPct val="75000"/>
              <a:buFont typeface="Symbol"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sz="2000">
                <a:latin typeface="Century Gothic" pitchFamily="32" charset="0"/>
              </a:rPr>
              <a:t>Anchura de la vena contracta</a:t>
            </a:r>
          </a:p>
          <a:p>
            <a:pPr marL="431800" indent="-323850">
              <a:lnSpc>
                <a:spcPct val="99000"/>
              </a:lnSpc>
              <a:buClr>
                <a:srgbClr val="0E594D"/>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sz="2900">
                <a:solidFill>
                  <a:schemeClr val="folHlink"/>
                </a:solidFill>
                <a:latin typeface="Century Gothic" pitchFamily="32" charset="0"/>
              </a:rPr>
              <a:t>Duración e intensidad de la regurgitación</a:t>
            </a:r>
          </a:p>
          <a:p>
            <a:pPr marL="431800" indent="-323850">
              <a:lnSpc>
                <a:spcPct val="99000"/>
              </a:lnSpc>
              <a:buClr>
                <a:srgbClr val="0E594D"/>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sz="2900">
                <a:solidFill>
                  <a:schemeClr val="folHlink"/>
                </a:solidFill>
                <a:latin typeface="Century Gothic" pitchFamily="32" charset="0"/>
              </a:rPr>
              <a:t>Parámetros indirectos:</a:t>
            </a:r>
          </a:p>
          <a:p>
            <a:pPr marL="1727200" lvl="1" indent="-573088">
              <a:lnSpc>
                <a:spcPct val="99000"/>
              </a:lnSpc>
              <a:buSzPct val="75000"/>
              <a:buFont typeface="Symbol"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sz="2000">
                <a:latin typeface="Century Gothic" pitchFamily="32" charset="0"/>
              </a:rPr>
              <a:t>Velocidad de llenado</a:t>
            </a:r>
          </a:p>
          <a:p>
            <a:pPr marL="1727200" lvl="1" indent="-573088">
              <a:lnSpc>
                <a:spcPct val="99000"/>
              </a:lnSpc>
              <a:buSzPct val="75000"/>
              <a:buFont typeface="Symbol"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sz="2000">
                <a:latin typeface="Century Gothic" pitchFamily="32" charset="0"/>
              </a:rPr>
              <a:t>Flujo de las venas pulmonares</a:t>
            </a:r>
          </a:p>
          <a:p>
            <a:pPr marL="431800" indent="-323850">
              <a:lnSpc>
                <a:spcPct val="99000"/>
              </a:lnSpc>
              <a:buClr>
                <a:srgbClr val="0E594D"/>
              </a:buClr>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sz="2900">
                <a:solidFill>
                  <a:schemeClr val="folHlink"/>
                </a:solidFill>
                <a:latin typeface="Century Gothic" pitchFamily="32" charset="0"/>
              </a:rPr>
              <a:t>Parámetros cuantitativos</a:t>
            </a:r>
          </a:p>
          <a:p>
            <a:pPr marL="1727200" lvl="1" indent="-573088">
              <a:lnSpc>
                <a:spcPct val="99000"/>
              </a:lnSpc>
              <a:buSzPct val="75000"/>
              <a:buFont typeface="Symbol"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sz="2000">
                <a:latin typeface="Century Gothic" pitchFamily="32" charset="0"/>
              </a:rPr>
              <a:t>Volumen de regurgitación</a:t>
            </a:r>
          </a:p>
          <a:p>
            <a:pPr marL="1727200" lvl="1" indent="-573088">
              <a:lnSpc>
                <a:spcPct val="99000"/>
              </a:lnSpc>
              <a:buSzPct val="75000"/>
              <a:buFont typeface="Symbol"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s-ES" sz="2000">
                <a:latin typeface="Century Gothic" pitchFamily="32" charset="0"/>
              </a:rPr>
              <a:t>Orificio de regurgitación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p:cNvPicPr>
            <a:picLocks noChangeAspect="1" noChangeArrowheads="1"/>
          </p:cNvPicPr>
          <p:nvPr/>
        </p:nvPicPr>
        <p:blipFill>
          <a:blip r:embed="rId3"/>
          <a:srcRect l="54381" t="38902" r="21587" b="29704"/>
          <a:stretch>
            <a:fillRect/>
          </a:stretch>
        </p:blipFill>
        <p:spPr bwMode="auto">
          <a:xfrm>
            <a:off x="2808288" y="4140200"/>
            <a:ext cx="4176712" cy="3302000"/>
          </a:xfrm>
          <a:prstGeom prst="rect">
            <a:avLst/>
          </a:prstGeom>
          <a:noFill/>
          <a:ln w="9525">
            <a:noFill/>
            <a:round/>
            <a:headEnd/>
            <a:tailEnd/>
          </a:ln>
          <a:effectLst/>
        </p:spPr>
      </p:pic>
      <p:sp>
        <p:nvSpPr>
          <p:cNvPr id="18435" name="Rectangle 3"/>
          <p:cNvSpPr>
            <a:spLocks noGrp="1" noChangeArrowheads="1"/>
          </p:cNvSpPr>
          <p:nvPr>
            <p:ph type="title"/>
          </p:nvPr>
        </p:nvSpPr>
        <p:spPr/>
        <p:txBody>
          <a:bodyPr/>
          <a:lstStyle/>
          <a:p>
            <a:r>
              <a:rPr lang="es-ES"/>
              <a:t>Parámetros Semicuantitativos</a:t>
            </a:r>
          </a:p>
        </p:txBody>
      </p:sp>
      <p:sp>
        <p:nvSpPr>
          <p:cNvPr id="18436" name="Rectangle 4"/>
          <p:cNvSpPr>
            <a:spLocks noGrp="1" noChangeArrowheads="1"/>
          </p:cNvSpPr>
          <p:nvPr>
            <p:ph type="body" idx="1"/>
          </p:nvPr>
        </p:nvSpPr>
        <p:spPr/>
        <p:txBody>
          <a:bodyPr/>
          <a:lstStyle/>
          <a:p>
            <a:r>
              <a:rPr lang="es-ES" sz="3100"/>
              <a:t>Área de regurgitación:</a:t>
            </a:r>
          </a:p>
          <a:p>
            <a:pPr lvl="1"/>
            <a:r>
              <a:rPr lang="es-ES" sz="2700"/>
              <a:t>La medida debe incluir el flujo turbulento que se dirige hacia la AI a través del anillo mitral y realizarse cuando la máxima área es visualizada. También debe ser relacionada con el área de la AI.</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Corte">
  <a:themeElements>
    <a:clrScheme name="Corte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Cort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Corte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Corte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Corte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Corte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Corte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Corte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Corte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Corte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Corte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2102</TotalTime>
  <Words>1184</Words>
  <Application>Microsoft Office PowerPoint</Application>
  <PresentationFormat>Personalizado</PresentationFormat>
  <Paragraphs>211</Paragraphs>
  <Slides>41</Slides>
  <Notes>39</Notes>
  <HiddenSlides>0</HiddenSlides>
  <MMClips>0</MMClips>
  <ScaleCrop>false</ScaleCrop>
  <HeadingPairs>
    <vt:vector size="4" baseType="variant">
      <vt:variant>
        <vt:lpstr>Tema</vt:lpstr>
      </vt:variant>
      <vt:variant>
        <vt:i4>7</vt:i4>
      </vt:variant>
      <vt:variant>
        <vt:lpstr>Títulos de diapositiva</vt:lpstr>
      </vt:variant>
      <vt:variant>
        <vt:i4>41</vt:i4>
      </vt:variant>
    </vt:vector>
  </HeadingPairs>
  <TitlesOfParts>
    <vt:vector size="48" baseType="lpstr">
      <vt:lpstr>Office Theme</vt:lpstr>
      <vt:lpstr>Office Theme</vt:lpstr>
      <vt:lpstr>Office Theme</vt:lpstr>
      <vt:lpstr>Office Theme</vt:lpstr>
      <vt:lpstr>Office Theme</vt:lpstr>
      <vt:lpstr>Office Theme</vt:lpstr>
      <vt:lpstr>Corte</vt:lpstr>
      <vt:lpstr>INSUFICIENCIA MITRAL - PROLAPSO MITRAL</vt:lpstr>
      <vt:lpstr>Presentación de PowerPoint</vt:lpstr>
      <vt:lpstr>Etiología</vt:lpstr>
      <vt:lpstr>Etiología</vt:lpstr>
      <vt:lpstr>Etiología</vt:lpstr>
      <vt:lpstr>Etiología</vt:lpstr>
      <vt:lpstr>ECOCARDIOGRAFÍA</vt:lpstr>
      <vt:lpstr>Clasificación del grado de valvulopatía</vt:lpstr>
      <vt:lpstr>Parámetros Semicuantitativos</vt:lpstr>
      <vt:lpstr>Presentación de PowerPoint</vt:lpstr>
      <vt:lpstr>Limitaciones del área color</vt:lpstr>
      <vt:lpstr>Presentación de PowerPoint</vt:lpstr>
      <vt:lpstr>VENA CONTRACTA</vt:lpstr>
      <vt:lpstr>Presentación de PowerPoint</vt:lpstr>
      <vt:lpstr>DURACIÓN E INTENSIDAD</vt:lpstr>
      <vt:lpstr>Presentación de PowerPoint</vt:lpstr>
      <vt:lpstr>PARÁMETROS INDIRECTOS</vt:lpstr>
      <vt:lpstr>PARÁMETROS INDIRECTOS</vt:lpstr>
      <vt:lpstr>Parámetros Cuantitativos</vt:lpstr>
      <vt:lpstr>Presentación de PowerPoint</vt:lpstr>
      <vt:lpstr>Parámetros Cuantitativos</vt:lpstr>
      <vt:lpstr>Presentación de PowerPoint</vt:lpstr>
      <vt:lpstr>Clasificación del grado de valvulopatía</vt:lpstr>
      <vt:lpstr>Clasificación del grado de valvulopatía</vt:lpstr>
      <vt:lpstr>Tratamiento y Evolución de la enfermedad</vt:lpstr>
      <vt:lpstr>Tratamiento Farmacológico</vt:lpstr>
      <vt:lpstr>Tratamiento Quirúrgico</vt:lpstr>
      <vt:lpstr>Tratamiento Quirúrgico</vt:lpstr>
      <vt:lpstr>Factores pre-operatorios a tener en cuenta</vt:lpstr>
      <vt:lpstr>Presentación de PowerPoint</vt:lpstr>
      <vt:lpstr>PROLAPSO MITRAL</vt:lpstr>
      <vt:lpstr>DEFINICIÓN</vt:lpstr>
      <vt:lpstr>Clasificación del PMV</vt:lpstr>
      <vt:lpstr>SÍNTOMAS</vt:lpstr>
      <vt:lpstr>Criterios ecocardiográficos</vt:lpstr>
      <vt:lpstr>Presentación de PowerPoint</vt:lpstr>
      <vt:lpstr>Presentación de PowerPoint</vt:lpstr>
      <vt:lpstr>ECG</vt:lpstr>
      <vt:lpstr>ARRITMIAS</vt:lpstr>
      <vt:lpstr>EVOLUCIÓN DE LA ENFERMEDAD</vt:lpstr>
      <vt:lpstr>GRACIAS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INSUFICIENCIA MITRAL  PROLAPSO MITRAL</dc:title>
  <dc:creator>Sergio Vasquez Ferreccio</dc:creator>
  <cp:lastModifiedBy>Sergio</cp:lastModifiedBy>
  <cp:revision>20</cp:revision>
  <cp:lastPrinted>1601-01-01T00:00:00Z</cp:lastPrinted>
  <dcterms:created xsi:type="dcterms:W3CDTF">2011-04-21T13:44:17Z</dcterms:created>
  <dcterms:modified xsi:type="dcterms:W3CDTF">2011-11-03T11:51:15Z</dcterms:modified>
</cp:coreProperties>
</file>